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5"/>
  </p:notesMasterIdLst>
  <p:sldIdLst>
    <p:sldId id="442" r:id="rId2"/>
    <p:sldId id="463" r:id="rId3"/>
    <p:sldId id="443" r:id="rId4"/>
    <p:sldId id="444" r:id="rId5"/>
    <p:sldId id="445" r:id="rId6"/>
    <p:sldId id="464" r:id="rId7"/>
    <p:sldId id="457" r:id="rId8"/>
    <p:sldId id="448" r:id="rId9"/>
    <p:sldId id="446" r:id="rId10"/>
    <p:sldId id="459" r:id="rId11"/>
    <p:sldId id="458" r:id="rId12"/>
    <p:sldId id="466" r:id="rId13"/>
    <p:sldId id="449" r:id="rId14"/>
    <p:sldId id="450" r:id="rId15"/>
    <p:sldId id="451" r:id="rId16"/>
    <p:sldId id="452" r:id="rId17"/>
    <p:sldId id="453" r:id="rId18"/>
    <p:sldId id="454" r:id="rId19"/>
    <p:sldId id="468" r:id="rId20"/>
    <p:sldId id="455" r:id="rId21"/>
    <p:sldId id="460" r:id="rId22"/>
    <p:sldId id="462"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545DB-879B-479B-B156-AC00CCCBE3DA}" v="190" dt="2025-07-24T18:09:28.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deen Pitchai, Asika Mumtaj" userId="8cc87bfd-1fb5-43d0-9c7f-96e701481660" providerId="ADAL" clId="{FC4545DB-879B-479B-B156-AC00CCCBE3DA}"/>
    <pc:docChg chg="undo redo custSel addSld delSld modSld sldOrd">
      <pc:chgData name="Mohideen Pitchai, Asika Mumtaj" userId="8cc87bfd-1fb5-43d0-9c7f-96e701481660" providerId="ADAL" clId="{FC4545DB-879B-479B-B156-AC00CCCBE3DA}" dt="2025-07-24T18:09:53.500" v="2318" actId="20577"/>
      <pc:docMkLst>
        <pc:docMk/>
      </pc:docMkLst>
      <pc:sldChg chg="modSp new add del mod">
        <pc:chgData name="Mohideen Pitchai, Asika Mumtaj" userId="8cc87bfd-1fb5-43d0-9c7f-96e701481660" providerId="ADAL" clId="{FC4545DB-879B-479B-B156-AC00CCCBE3DA}" dt="2025-07-16T05:11:05.937" v="97" actId="47"/>
        <pc:sldMkLst>
          <pc:docMk/>
          <pc:sldMk cId="3539841965" sldId="256"/>
        </pc:sldMkLst>
        <pc:spChg chg="mod">
          <ac:chgData name="Mohideen Pitchai, Asika Mumtaj" userId="8cc87bfd-1fb5-43d0-9c7f-96e701481660" providerId="ADAL" clId="{FC4545DB-879B-479B-B156-AC00CCCBE3DA}" dt="2025-07-16T05:10:25.785" v="59" actId="20577"/>
          <ac:spMkLst>
            <pc:docMk/>
            <pc:sldMk cId="3539841965" sldId="256"/>
            <ac:spMk id="2" creationId="{DC8603EE-20EC-E611-5DF9-313789E38B44}"/>
          </ac:spMkLst>
        </pc:spChg>
        <pc:spChg chg="mod">
          <ac:chgData name="Mohideen Pitchai, Asika Mumtaj" userId="8cc87bfd-1fb5-43d0-9c7f-96e701481660" providerId="ADAL" clId="{FC4545DB-879B-479B-B156-AC00CCCBE3DA}" dt="2025-07-16T05:10:43.421" v="96" actId="14100"/>
          <ac:spMkLst>
            <pc:docMk/>
            <pc:sldMk cId="3539841965" sldId="256"/>
            <ac:spMk id="3" creationId="{1CFACD7F-3317-9308-3509-79A4D19B62D8}"/>
          </ac:spMkLst>
        </pc:spChg>
      </pc:sldChg>
      <pc:sldChg chg="new del">
        <pc:chgData name="Mohideen Pitchai, Asika Mumtaj" userId="8cc87bfd-1fb5-43d0-9c7f-96e701481660" providerId="ADAL" clId="{FC4545DB-879B-479B-B156-AC00CCCBE3DA}" dt="2025-07-16T05:13:16.427" v="179" actId="47"/>
        <pc:sldMkLst>
          <pc:docMk/>
          <pc:sldMk cId="3835735738" sldId="256"/>
        </pc:sldMkLst>
      </pc:sldChg>
      <pc:sldChg chg="modSp add del mod">
        <pc:chgData name="Mohideen Pitchai, Asika Mumtaj" userId="8cc87bfd-1fb5-43d0-9c7f-96e701481660" providerId="ADAL" clId="{FC4545DB-879B-479B-B156-AC00CCCBE3DA}" dt="2025-07-16T06:50:00.358" v="1392" actId="5793"/>
        <pc:sldMkLst>
          <pc:docMk/>
          <pc:sldMk cId="0" sldId="275"/>
        </pc:sldMkLst>
        <pc:spChg chg="mod">
          <ac:chgData name="Mohideen Pitchai, Asika Mumtaj" userId="8cc87bfd-1fb5-43d0-9c7f-96e701481660" providerId="ADAL" clId="{FC4545DB-879B-479B-B156-AC00CCCBE3DA}" dt="2025-07-16T06:50:00.358" v="1392" actId="5793"/>
          <ac:spMkLst>
            <pc:docMk/>
            <pc:sldMk cId="0" sldId="275"/>
            <ac:spMk id="4" creationId="{00000000-0000-0000-0000-000000000000}"/>
          </ac:spMkLst>
        </pc:spChg>
      </pc:sldChg>
      <pc:sldChg chg="add del">
        <pc:chgData name="Mohideen Pitchai, Asika Mumtaj" userId="8cc87bfd-1fb5-43d0-9c7f-96e701481660" providerId="ADAL" clId="{FC4545DB-879B-479B-B156-AC00CCCBE3DA}" dt="2025-07-16T05:14:18.890" v="491" actId="47"/>
        <pc:sldMkLst>
          <pc:docMk/>
          <pc:sldMk cId="1159097321" sldId="408"/>
        </pc:sldMkLst>
      </pc:sldChg>
      <pc:sldChg chg="add del">
        <pc:chgData name="Mohideen Pitchai, Asika Mumtaj" userId="8cc87bfd-1fb5-43d0-9c7f-96e701481660" providerId="ADAL" clId="{FC4545DB-879B-479B-B156-AC00CCCBE3DA}" dt="2025-07-16T05:14:33.626" v="495"/>
        <pc:sldMkLst>
          <pc:docMk/>
          <pc:sldMk cId="1794750546" sldId="409"/>
        </pc:sldMkLst>
      </pc:sldChg>
      <pc:sldChg chg="modSp add del mod setBg modNotesTx">
        <pc:chgData name="Mohideen Pitchai, Asika Mumtaj" userId="8cc87bfd-1fb5-43d0-9c7f-96e701481660" providerId="ADAL" clId="{FC4545DB-879B-479B-B156-AC00CCCBE3DA}" dt="2025-07-16T11:16:36.224" v="1897" actId="1038"/>
        <pc:sldMkLst>
          <pc:docMk/>
          <pc:sldMk cId="2839370362" sldId="442"/>
        </pc:sldMkLst>
        <pc:spChg chg="mod">
          <ac:chgData name="Mohideen Pitchai, Asika Mumtaj" userId="8cc87bfd-1fb5-43d0-9c7f-96e701481660" providerId="ADAL" clId="{FC4545DB-879B-479B-B156-AC00CCCBE3DA}" dt="2025-07-16T05:13:13.474" v="178" actId="20577"/>
          <ac:spMkLst>
            <pc:docMk/>
            <pc:sldMk cId="2839370362" sldId="442"/>
            <ac:spMk id="6" creationId="{9A40E202-D37F-4FA8-82FB-20DA95C2575A}"/>
          </ac:spMkLst>
        </pc:spChg>
        <pc:spChg chg="mod">
          <ac:chgData name="Mohideen Pitchai, Asika Mumtaj" userId="8cc87bfd-1fb5-43d0-9c7f-96e701481660" providerId="ADAL" clId="{FC4545DB-879B-479B-B156-AC00CCCBE3DA}" dt="2025-07-16T11:16:36.224" v="1897" actId="1038"/>
          <ac:spMkLst>
            <pc:docMk/>
            <pc:sldMk cId="2839370362" sldId="442"/>
            <ac:spMk id="12" creationId="{00000000-0000-0000-0000-000000000000}"/>
          </ac:spMkLst>
        </pc:spChg>
      </pc:sldChg>
      <pc:sldChg chg="addSp delSp modSp new add del mod modTransition chgLayout">
        <pc:chgData name="Mohideen Pitchai, Asika Mumtaj" userId="8cc87bfd-1fb5-43d0-9c7f-96e701481660" providerId="ADAL" clId="{FC4545DB-879B-479B-B156-AC00CCCBE3DA}" dt="2025-07-16T05:26:56.855" v="653" actId="14100"/>
        <pc:sldMkLst>
          <pc:docMk/>
          <pc:sldMk cId="1688906655" sldId="443"/>
        </pc:sldMkLst>
        <pc:spChg chg="del">
          <ac:chgData name="Mohideen Pitchai, Asika Mumtaj" userId="8cc87bfd-1fb5-43d0-9c7f-96e701481660" providerId="ADAL" clId="{FC4545DB-879B-479B-B156-AC00CCCBE3DA}" dt="2025-07-16T05:14:57.716" v="496" actId="26606"/>
          <ac:spMkLst>
            <pc:docMk/>
            <pc:sldMk cId="1688906655" sldId="443"/>
            <ac:spMk id="2" creationId="{079AB564-18A3-E8F8-65E5-1D41589237C9}"/>
          </ac:spMkLst>
        </pc:spChg>
        <pc:spChg chg="del">
          <ac:chgData name="Mohideen Pitchai, Asika Mumtaj" userId="8cc87bfd-1fb5-43d0-9c7f-96e701481660" providerId="ADAL" clId="{FC4545DB-879B-479B-B156-AC00CCCBE3DA}" dt="2025-07-16T05:14:57.716" v="496" actId="26606"/>
          <ac:spMkLst>
            <pc:docMk/>
            <pc:sldMk cId="1688906655" sldId="443"/>
            <ac:spMk id="3" creationId="{3DD9A209-468B-B917-33E4-4445A40F471C}"/>
          </ac:spMkLst>
        </pc:spChg>
        <pc:spChg chg="del">
          <ac:chgData name="Mohideen Pitchai, Asika Mumtaj" userId="8cc87bfd-1fb5-43d0-9c7f-96e701481660" providerId="ADAL" clId="{FC4545DB-879B-479B-B156-AC00CCCBE3DA}" dt="2025-07-16T05:14:57.716" v="496" actId="26606"/>
          <ac:spMkLst>
            <pc:docMk/>
            <pc:sldMk cId="1688906655" sldId="443"/>
            <ac:spMk id="4" creationId="{E2F8B51F-BA2F-4989-1B2C-6F62EC31CAFD}"/>
          </ac:spMkLst>
        </pc:spChg>
        <pc:spChg chg="add mod">
          <ac:chgData name="Mohideen Pitchai, Asika Mumtaj" userId="8cc87bfd-1fb5-43d0-9c7f-96e701481660" providerId="ADAL" clId="{FC4545DB-879B-479B-B156-AC00CCCBE3DA}" dt="2025-07-16T05:26:48.811" v="652" actId="14100"/>
          <ac:spMkLst>
            <pc:docMk/>
            <pc:sldMk cId="1688906655" sldId="443"/>
            <ac:spMk id="9" creationId="{DA30F809-7A78-0455-E621-2960D6E74858}"/>
          </ac:spMkLst>
        </pc:spChg>
        <pc:spChg chg="add mod">
          <ac:chgData name="Mohideen Pitchai, Asika Mumtaj" userId="8cc87bfd-1fb5-43d0-9c7f-96e701481660" providerId="ADAL" clId="{FC4545DB-879B-479B-B156-AC00CCCBE3DA}" dt="2025-07-16T05:26:56.855" v="653" actId="14100"/>
          <ac:spMkLst>
            <pc:docMk/>
            <pc:sldMk cId="1688906655" sldId="443"/>
            <ac:spMk id="11" creationId="{D90B2109-CD6A-D72A-5AF0-1A70472AAC5E}"/>
          </ac:spMkLst>
        </pc:spChg>
        <pc:picChg chg="add mod">
          <ac:chgData name="Mohideen Pitchai, Asika Mumtaj" userId="8cc87bfd-1fb5-43d0-9c7f-96e701481660" providerId="ADAL" clId="{FC4545DB-879B-479B-B156-AC00CCCBE3DA}" dt="2025-07-16T05:18:10.486" v="598" actId="1076"/>
          <ac:picMkLst>
            <pc:docMk/>
            <pc:sldMk cId="1688906655" sldId="443"/>
            <ac:picMk id="5" creationId="{E19DF170-DB5B-0981-A77E-7030306C3821}"/>
          </ac:picMkLst>
        </pc:picChg>
      </pc:sldChg>
      <pc:sldChg chg="addSp delSp modSp new mod setBg">
        <pc:chgData name="Mohideen Pitchai, Asika Mumtaj" userId="8cc87bfd-1fb5-43d0-9c7f-96e701481660" providerId="ADAL" clId="{FC4545DB-879B-479B-B156-AC00CCCBE3DA}" dt="2025-07-16T05:28:07.917" v="664" actId="1076"/>
        <pc:sldMkLst>
          <pc:docMk/>
          <pc:sldMk cId="2931792131" sldId="444"/>
        </pc:sldMkLst>
        <pc:spChg chg="mod">
          <ac:chgData name="Mohideen Pitchai, Asika Mumtaj" userId="8cc87bfd-1fb5-43d0-9c7f-96e701481660" providerId="ADAL" clId="{FC4545DB-879B-479B-B156-AC00CCCBE3DA}" dt="2025-07-16T05:22:36.283" v="642" actId="26606"/>
          <ac:spMkLst>
            <pc:docMk/>
            <pc:sldMk cId="2931792131" sldId="444"/>
            <ac:spMk id="2" creationId="{7C9948D1-FB4F-0D59-F062-3628B2DE1545}"/>
          </ac:spMkLst>
        </pc:spChg>
        <pc:spChg chg="mod">
          <ac:chgData name="Mohideen Pitchai, Asika Mumtaj" userId="8cc87bfd-1fb5-43d0-9c7f-96e701481660" providerId="ADAL" clId="{FC4545DB-879B-479B-B156-AC00CCCBE3DA}" dt="2025-07-16T05:27:51.910" v="658" actId="20577"/>
          <ac:spMkLst>
            <pc:docMk/>
            <pc:sldMk cId="2931792131" sldId="444"/>
            <ac:spMk id="3" creationId="{F3A80B2A-30C3-BAB8-2756-A82D7ABA7766}"/>
          </ac:spMkLst>
        </pc:spChg>
        <pc:spChg chg="add del">
          <ac:chgData name="Mohideen Pitchai, Asika Mumtaj" userId="8cc87bfd-1fb5-43d0-9c7f-96e701481660" providerId="ADAL" clId="{FC4545DB-879B-479B-B156-AC00CCCBE3DA}" dt="2025-07-16T05:22:36.283" v="642" actId="26606"/>
          <ac:spMkLst>
            <pc:docMk/>
            <pc:sldMk cId="2931792131" sldId="444"/>
            <ac:spMk id="11" creationId="{2CB962CF-61A3-4EF9-94F6-7C59B0329524}"/>
          </ac:spMkLst>
        </pc:spChg>
        <pc:picChg chg="add del mod">
          <ac:chgData name="Mohideen Pitchai, Asika Mumtaj" userId="8cc87bfd-1fb5-43d0-9c7f-96e701481660" providerId="ADAL" clId="{FC4545DB-879B-479B-B156-AC00CCCBE3DA}" dt="2025-07-16T05:21:45.650" v="631" actId="478"/>
          <ac:picMkLst>
            <pc:docMk/>
            <pc:sldMk cId="2931792131" sldId="444"/>
            <ac:picMk id="4" creationId="{B23C6F9B-FD43-68C9-4667-4CFF46214ECD}"/>
          </ac:picMkLst>
        </pc:picChg>
        <pc:picChg chg="add del mod">
          <ac:chgData name="Mohideen Pitchai, Asika Mumtaj" userId="8cc87bfd-1fb5-43d0-9c7f-96e701481660" providerId="ADAL" clId="{FC4545DB-879B-479B-B156-AC00CCCBE3DA}" dt="2025-07-16T05:27:40.285" v="654" actId="478"/>
          <ac:picMkLst>
            <pc:docMk/>
            <pc:sldMk cId="2931792131" sldId="444"/>
            <ac:picMk id="5" creationId="{912262CA-E67A-29B3-FBC4-60DBFE8C0D3E}"/>
          </ac:picMkLst>
        </pc:picChg>
        <pc:picChg chg="add mod">
          <ac:chgData name="Mohideen Pitchai, Asika Mumtaj" userId="8cc87bfd-1fb5-43d0-9c7f-96e701481660" providerId="ADAL" clId="{FC4545DB-879B-479B-B156-AC00CCCBE3DA}" dt="2025-07-16T05:28:07.917" v="664" actId="1076"/>
          <ac:picMkLst>
            <pc:docMk/>
            <pc:sldMk cId="2931792131" sldId="444"/>
            <ac:picMk id="6" creationId="{B37120B8-3566-18C1-4D03-8948692B8EE5}"/>
          </ac:picMkLst>
        </pc:picChg>
      </pc:sldChg>
      <pc:sldChg chg="addSp delSp modSp new mod setBg">
        <pc:chgData name="Mohideen Pitchai, Asika Mumtaj" userId="8cc87bfd-1fb5-43d0-9c7f-96e701481660" providerId="ADAL" clId="{FC4545DB-879B-479B-B156-AC00CCCBE3DA}" dt="2025-07-16T07:46:47.972" v="1415" actId="12"/>
        <pc:sldMkLst>
          <pc:docMk/>
          <pc:sldMk cId="4020007884" sldId="445"/>
        </pc:sldMkLst>
        <pc:spChg chg="mod">
          <ac:chgData name="Mohideen Pitchai, Asika Mumtaj" userId="8cc87bfd-1fb5-43d0-9c7f-96e701481660" providerId="ADAL" clId="{FC4545DB-879B-479B-B156-AC00CCCBE3DA}" dt="2025-07-16T05:30:19.618" v="689" actId="26606"/>
          <ac:spMkLst>
            <pc:docMk/>
            <pc:sldMk cId="4020007884" sldId="445"/>
            <ac:spMk id="2" creationId="{EF8D0AB3-AAEE-5069-BD46-3DF7BB497283}"/>
          </ac:spMkLst>
        </pc:spChg>
        <pc:spChg chg="mod">
          <ac:chgData name="Mohideen Pitchai, Asika Mumtaj" userId="8cc87bfd-1fb5-43d0-9c7f-96e701481660" providerId="ADAL" clId="{FC4545DB-879B-479B-B156-AC00CCCBE3DA}" dt="2025-07-16T07:46:47.972" v="1415" actId="12"/>
          <ac:spMkLst>
            <pc:docMk/>
            <pc:sldMk cId="4020007884" sldId="445"/>
            <ac:spMk id="3" creationId="{14A91199-D5FD-C8BE-A7E8-BD489C4BCC0C}"/>
          </ac:spMkLst>
        </pc:spChg>
        <pc:spChg chg="add del">
          <ac:chgData name="Mohideen Pitchai, Asika Mumtaj" userId="8cc87bfd-1fb5-43d0-9c7f-96e701481660" providerId="ADAL" clId="{FC4545DB-879B-479B-B156-AC00CCCBE3DA}" dt="2025-07-16T05:30:19.618" v="689" actId="26606"/>
          <ac:spMkLst>
            <pc:docMk/>
            <pc:sldMk cId="4020007884" sldId="445"/>
            <ac:spMk id="10" creationId="{352BEC0E-22F8-46D0-9632-375DB541B06C}"/>
          </ac:spMkLst>
        </pc:spChg>
        <pc:spChg chg="add del">
          <ac:chgData name="Mohideen Pitchai, Asika Mumtaj" userId="8cc87bfd-1fb5-43d0-9c7f-96e701481660" providerId="ADAL" clId="{FC4545DB-879B-479B-B156-AC00CCCBE3DA}" dt="2025-07-16T05:30:19.618" v="689" actId="26606"/>
          <ac:spMkLst>
            <pc:docMk/>
            <pc:sldMk cId="4020007884" sldId="445"/>
            <ac:spMk id="12" creationId="{3FCFB1DE-0B7E-48CC-BA90-B2AB0889F9D6}"/>
          </ac:spMkLst>
        </pc:spChg>
        <pc:picChg chg="add mod ord">
          <ac:chgData name="Mohideen Pitchai, Asika Mumtaj" userId="8cc87bfd-1fb5-43d0-9c7f-96e701481660" providerId="ADAL" clId="{FC4545DB-879B-479B-B156-AC00CCCBE3DA}" dt="2025-07-16T05:30:36.851" v="695" actId="14100"/>
          <ac:picMkLst>
            <pc:docMk/>
            <pc:sldMk cId="4020007884" sldId="445"/>
            <ac:picMk id="4" creationId="{6B2A6CE4-8AE9-2283-35EB-1B81FE615247}"/>
          </ac:picMkLst>
        </pc:picChg>
        <pc:picChg chg="add mod">
          <ac:chgData name="Mohideen Pitchai, Asika Mumtaj" userId="8cc87bfd-1fb5-43d0-9c7f-96e701481660" providerId="ADAL" clId="{FC4545DB-879B-479B-B156-AC00CCCBE3DA}" dt="2025-07-16T05:30:40.183" v="696" actId="14100"/>
          <ac:picMkLst>
            <pc:docMk/>
            <pc:sldMk cId="4020007884" sldId="445"/>
            <ac:picMk id="5" creationId="{39578795-CA02-1E41-ED8E-98DD1CE930A0}"/>
          </ac:picMkLst>
        </pc:picChg>
      </pc:sldChg>
      <pc:sldChg chg="addSp delSp modSp new mod">
        <pc:chgData name="Mohideen Pitchai, Asika Mumtaj" userId="8cc87bfd-1fb5-43d0-9c7f-96e701481660" providerId="ADAL" clId="{FC4545DB-879B-479B-B156-AC00CCCBE3DA}" dt="2025-07-16T05:34:57.884" v="740" actId="1076"/>
        <pc:sldMkLst>
          <pc:docMk/>
          <pc:sldMk cId="2745654872" sldId="446"/>
        </pc:sldMkLst>
        <pc:spChg chg="mod">
          <ac:chgData name="Mohideen Pitchai, Asika Mumtaj" userId="8cc87bfd-1fb5-43d0-9c7f-96e701481660" providerId="ADAL" clId="{FC4545DB-879B-479B-B156-AC00CCCBE3DA}" dt="2025-07-16T05:32:17.572" v="701" actId="14100"/>
          <ac:spMkLst>
            <pc:docMk/>
            <pc:sldMk cId="2745654872" sldId="446"/>
            <ac:spMk id="2" creationId="{A23AEA25-D492-92AA-7CAB-37AF17E47B87}"/>
          </ac:spMkLst>
        </pc:spChg>
        <pc:spChg chg="del mod">
          <ac:chgData name="Mohideen Pitchai, Asika Mumtaj" userId="8cc87bfd-1fb5-43d0-9c7f-96e701481660" providerId="ADAL" clId="{FC4545DB-879B-479B-B156-AC00CCCBE3DA}" dt="2025-07-16T05:32:50.464" v="704"/>
          <ac:spMkLst>
            <pc:docMk/>
            <pc:sldMk cId="2745654872" sldId="446"/>
            <ac:spMk id="3" creationId="{547F20D5-43E5-0365-136A-CC7B48754EA7}"/>
          </ac:spMkLst>
        </pc:spChg>
        <pc:spChg chg="add del mod">
          <ac:chgData name="Mohideen Pitchai, Asika Mumtaj" userId="8cc87bfd-1fb5-43d0-9c7f-96e701481660" providerId="ADAL" clId="{FC4545DB-879B-479B-B156-AC00CCCBE3DA}" dt="2025-07-16T05:34:45.440" v="735"/>
          <ac:spMkLst>
            <pc:docMk/>
            <pc:sldMk cId="2745654872" sldId="446"/>
            <ac:spMk id="9" creationId="{E57EE31B-A383-93C7-7635-1AF9D8D826F5}"/>
          </ac:spMkLst>
        </pc:spChg>
        <pc:picChg chg="add del mod">
          <ac:chgData name="Mohideen Pitchai, Asika Mumtaj" userId="8cc87bfd-1fb5-43d0-9c7f-96e701481660" providerId="ADAL" clId="{FC4545DB-879B-479B-B156-AC00CCCBE3DA}" dt="2025-07-16T05:34:33.287" v="734" actId="478"/>
          <ac:picMkLst>
            <pc:docMk/>
            <pc:sldMk cId="2745654872" sldId="446"/>
            <ac:picMk id="4" creationId="{C77148C7-8D2E-03BE-2CB9-BBB7AA4D4C0C}"/>
          </ac:picMkLst>
        </pc:picChg>
        <pc:picChg chg="add del mod">
          <ac:chgData name="Mohideen Pitchai, Asika Mumtaj" userId="8cc87bfd-1fb5-43d0-9c7f-96e701481660" providerId="ADAL" clId="{FC4545DB-879B-479B-B156-AC00CCCBE3DA}" dt="2025-07-16T05:34:28.236" v="731" actId="478"/>
          <ac:picMkLst>
            <pc:docMk/>
            <pc:sldMk cId="2745654872" sldId="446"/>
            <ac:picMk id="5" creationId="{87BFBFD8-951D-12F2-E7CC-E83B28C2C91E}"/>
          </ac:picMkLst>
        </pc:picChg>
        <pc:picChg chg="add del mod">
          <ac:chgData name="Mohideen Pitchai, Asika Mumtaj" userId="8cc87bfd-1fb5-43d0-9c7f-96e701481660" providerId="ADAL" clId="{FC4545DB-879B-479B-B156-AC00CCCBE3DA}" dt="2025-07-16T05:34:29.841" v="732" actId="478"/>
          <ac:picMkLst>
            <pc:docMk/>
            <pc:sldMk cId="2745654872" sldId="446"/>
            <ac:picMk id="6" creationId="{06539D35-1F01-0E8A-CCE4-1E4CDC3C149D}"/>
          </ac:picMkLst>
        </pc:picChg>
        <pc:picChg chg="add del mod">
          <ac:chgData name="Mohideen Pitchai, Asika Mumtaj" userId="8cc87bfd-1fb5-43d0-9c7f-96e701481660" providerId="ADAL" clId="{FC4545DB-879B-479B-B156-AC00CCCBE3DA}" dt="2025-07-16T05:34:31.727" v="733" actId="478"/>
          <ac:picMkLst>
            <pc:docMk/>
            <pc:sldMk cId="2745654872" sldId="446"/>
            <ac:picMk id="7" creationId="{38AF540C-FD6D-2C1F-2611-0B2F660BE99E}"/>
          </ac:picMkLst>
        </pc:picChg>
        <pc:picChg chg="add mod">
          <ac:chgData name="Mohideen Pitchai, Asika Mumtaj" userId="8cc87bfd-1fb5-43d0-9c7f-96e701481660" providerId="ADAL" clId="{FC4545DB-879B-479B-B156-AC00CCCBE3DA}" dt="2025-07-16T05:34:57.884" v="740" actId="1076"/>
          <ac:picMkLst>
            <pc:docMk/>
            <pc:sldMk cId="2745654872" sldId="446"/>
            <ac:picMk id="10" creationId="{48373E14-3F9C-3872-8260-B8BD0A683C68}"/>
          </ac:picMkLst>
        </pc:picChg>
      </pc:sldChg>
      <pc:sldChg chg="addSp delSp modSp new del mod">
        <pc:chgData name="Mohideen Pitchai, Asika Mumtaj" userId="8cc87bfd-1fb5-43d0-9c7f-96e701481660" providerId="ADAL" clId="{FC4545DB-879B-479B-B156-AC00CCCBE3DA}" dt="2025-07-24T18:06:33.030" v="2255" actId="47"/>
        <pc:sldMkLst>
          <pc:docMk/>
          <pc:sldMk cId="1598907200" sldId="447"/>
        </pc:sldMkLst>
        <pc:spChg chg="mod">
          <ac:chgData name="Mohideen Pitchai, Asika Mumtaj" userId="8cc87bfd-1fb5-43d0-9c7f-96e701481660" providerId="ADAL" clId="{FC4545DB-879B-479B-B156-AC00CCCBE3DA}" dt="2025-07-16T05:35:48.257" v="760" actId="20577"/>
          <ac:spMkLst>
            <pc:docMk/>
            <pc:sldMk cId="1598907200" sldId="447"/>
            <ac:spMk id="2" creationId="{E9D84469-B4DC-A6C3-07C6-3A1BD8DC0A41}"/>
          </ac:spMkLst>
        </pc:spChg>
        <pc:spChg chg="del mod">
          <ac:chgData name="Mohideen Pitchai, Asika Mumtaj" userId="8cc87bfd-1fb5-43d0-9c7f-96e701481660" providerId="ADAL" clId="{FC4545DB-879B-479B-B156-AC00CCCBE3DA}" dt="2025-07-16T05:35:56.967" v="763"/>
          <ac:spMkLst>
            <pc:docMk/>
            <pc:sldMk cId="1598907200" sldId="447"/>
            <ac:spMk id="3" creationId="{D1CFFA2A-FEF7-6124-5005-34C097CBA5A8}"/>
          </ac:spMkLst>
        </pc:spChg>
        <pc:picChg chg="add del mod">
          <ac:chgData name="Mohideen Pitchai, Asika Mumtaj" userId="8cc87bfd-1fb5-43d0-9c7f-96e701481660" providerId="ADAL" clId="{FC4545DB-879B-479B-B156-AC00CCCBE3DA}" dt="2025-07-24T18:02:56.147" v="2203" actId="1076"/>
          <ac:picMkLst>
            <pc:docMk/>
            <pc:sldMk cId="1598907200" sldId="447"/>
            <ac:picMk id="3" creationId="{A44F211B-9559-AFC5-4F3E-D673AE680A49}"/>
          </ac:picMkLst>
        </pc:picChg>
        <pc:picChg chg="add mod">
          <ac:chgData name="Mohideen Pitchai, Asika Mumtaj" userId="8cc87bfd-1fb5-43d0-9c7f-96e701481660" providerId="ADAL" clId="{FC4545DB-879B-479B-B156-AC00CCCBE3DA}" dt="2025-07-24T18:02:54.529" v="2200" actId="14100"/>
          <ac:picMkLst>
            <pc:docMk/>
            <pc:sldMk cId="1598907200" sldId="447"/>
            <ac:picMk id="4" creationId="{DBB60C4A-F30C-C4CC-56BB-31ABA5B9DBE0}"/>
          </ac:picMkLst>
        </pc:picChg>
        <pc:picChg chg="add del mod">
          <ac:chgData name="Mohideen Pitchai, Asika Mumtaj" userId="8cc87bfd-1fb5-43d0-9c7f-96e701481660" providerId="ADAL" clId="{FC4545DB-879B-479B-B156-AC00CCCBE3DA}" dt="2025-07-24T17:29:46.270" v="1966" actId="21"/>
          <ac:picMkLst>
            <pc:docMk/>
            <pc:sldMk cId="1598907200" sldId="447"/>
            <ac:picMk id="5" creationId="{45F2834A-E82F-B7B6-2E2F-7A44F19DDF07}"/>
          </ac:picMkLst>
        </pc:picChg>
        <pc:picChg chg="add del mod">
          <ac:chgData name="Mohideen Pitchai, Asika Mumtaj" userId="8cc87bfd-1fb5-43d0-9c7f-96e701481660" providerId="ADAL" clId="{FC4545DB-879B-479B-B156-AC00CCCBE3DA}" dt="2025-07-24T18:02:57.597" v="2205" actId="21"/>
          <ac:picMkLst>
            <pc:docMk/>
            <pc:sldMk cId="1598907200" sldId="447"/>
            <ac:picMk id="6" creationId="{7E65BF49-3C86-2E3D-D310-AC15C6434359}"/>
          </ac:picMkLst>
        </pc:picChg>
        <pc:picChg chg="add del mod">
          <ac:chgData name="Mohideen Pitchai, Asika Mumtaj" userId="8cc87bfd-1fb5-43d0-9c7f-96e701481660" providerId="ADAL" clId="{FC4545DB-879B-479B-B156-AC00CCCBE3DA}" dt="2025-07-24T18:03:14.377" v="2208" actId="21"/>
          <ac:picMkLst>
            <pc:docMk/>
            <pc:sldMk cId="1598907200" sldId="447"/>
            <ac:picMk id="9" creationId="{6C4E596F-A3D8-2BBE-A1A8-D7DD29CF26D9}"/>
          </ac:picMkLst>
        </pc:picChg>
      </pc:sldChg>
      <pc:sldChg chg="addSp modSp new mod ord">
        <pc:chgData name="Mohideen Pitchai, Asika Mumtaj" userId="8cc87bfd-1fb5-43d0-9c7f-96e701481660" providerId="ADAL" clId="{FC4545DB-879B-479B-B156-AC00CCCBE3DA}" dt="2025-07-24T18:04:56.815" v="2240"/>
        <pc:sldMkLst>
          <pc:docMk/>
          <pc:sldMk cId="2136986446" sldId="448"/>
        </pc:sldMkLst>
        <pc:spChg chg="mod">
          <ac:chgData name="Mohideen Pitchai, Asika Mumtaj" userId="8cc87bfd-1fb5-43d0-9c7f-96e701481660" providerId="ADAL" clId="{FC4545DB-879B-479B-B156-AC00CCCBE3DA}" dt="2025-07-16T05:37:36.920" v="777" actId="14100"/>
          <ac:spMkLst>
            <pc:docMk/>
            <pc:sldMk cId="2136986446" sldId="448"/>
            <ac:spMk id="2" creationId="{95ACB8CD-101C-9ECC-0343-72B8E3688029}"/>
          </ac:spMkLst>
        </pc:spChg>
        <pc:spChg chg="mod">
          <ac:chgData name="Mohideen Pitchai, Asika Mumtaj" userId="8cc87bfd-1fb5-43d0-9c7f-96e701481660" providerId="ADAL" clId="{FC4545DB-879B-479B-B156-AC00CCCBE3DA}" dt="2025-07-16T07:46:29.697" v="1405" actId="12"/>
          <ac:spMkLst>
            <pc:docMk/>
            <pc:sldMk cId="2136986446" sldId="448"/>
            <ac:spMk id="3" creationId="{C7346585-EBF7-6A63-BE9C-55507029F82E}"/>
          </ac:spMkLst>
        </pc:spChg>
        <pc:picChg chg="add mod">
          <ac:chgData name="Mohideen Pitchai, Asika Mumtaj" userId="8cc87bfd-1fb5-43d0-9c7f-96e701481660" providerId="ADAL" clId="{FC4545DB-879B-479B-B156-AC00CCCBE3DA}" dt="2025-07-16T05:38:20.863" v="786" actId="14100"/>
          <ac:picMkLst>
            <pc:docMk/>
            <pc:sldMk cId="2136986446" sldId="448"/>
            <ac:picMk id="4" creationId="{A1248311-D4A5-0472-68E1-AB07E77E65A6}"/>
          </ac:picMkLst>
        </pc:picChg>
        <pc:picChg chg="add mod">
          <ac:chgData name="Mohideen Pitchai, Asika Mumtaj" userId="8cc87bfd-1fb5-43d0-9c7f-96e701481660" providerId="ADAL" clId="{FC4545DB-879B-479B-B156-AC00CCCBE3DA}" dt="2025-07-16T05:38:35.941" v="788" actId="1076"/>
          <ac:picMkLst>
            <pc:docMk/>
            <pc:sldMk cId="2136986446" sldId="448"/>
            <ac:picMk id="5" creationId="{82D9CF1E-162C-B61E-B8F4-858C0C312E7C}"/>
          </ac:picMkLst>
        </pc:picChg>
      </pc:sldChg>
      <pc:sldChg chg="addSp delSp modSp new mod ord">
        <pc:chgData name="Mohideen Pitchai, Asika Mumtaj" userId="8cc87bfd-1fb5-43d0-9c7f-96e701481660" providerId="ADAL" clId="{FC4545DB-879B-479B-B156-AC00CCCBE3DA}" dt="2025-07-24T17:35:21.572" v="2002"/>
        <pc:sldMkLst>
          <pc:docMk/>
          <pc:sldMk cId="3094637677" sldId="449"/>
        </pc:sldMkLst>
        <pc:spChg chg="mod">
          <ac:chgData name="Mohideen Pitchai, Asika Mumtaj" userId="8cc87bfd-1fb5-43d0-9c7f-96e701481660" providerId="ADAL" clId="{FC4545DB-879B-479B-B156-AC00CCCBE3DA}" dt="2025-07-16T05:39:39.864" v="793" actId="14100"/>
          <ac:spMkLst>
            <pc:docMk/>
            <pc:sldMk cId="3094637677" sldId="449"/>
            <ac:spMk id="2" creationId="{63347838-28C9-2859-738B-CDD8EF09F9F7}"/>
          </ac:spMkLst>
        </pc:spChg>
        <pc:spChg chg="mod">
          <ac:chgData name="Mohideen Pitchai, Asika Mumtaj" userId="8cc87bfd-1fb5-43d0-9c7f-96e701481660" providerId="ADAL" clId="{FC4545DB-879B-479B-B156-AC00CCCBE3DA}" dt="2025-07-16T05:45:43.510" v="993" actId="6549"/>
          <ac:spMkLst>
            <pc:docMk/>
            <pc:sldMk cId="3094637677" sldId="449"/>
            <ac:spMk id="3" creationId="{4493D253-EB5F-634A-FF1F-D46967C9A628}"/>
          </ac:spMkLst>
        </pc:spChg>
        <pc:picChg chg="add del mod">
          <ac:chgData name="Mohideen Pitchai, Asika Mumtaj" userId="8cc87bfd-1fb5-43d0-9c7f-96e701481660" providerId="ADAL" clId="{FC4545DB-879B-479B-B156-AC00CCCBE3DA}" dt="2025-07-16T05:45:25.001" v="971" actId="478"/>
          <ac:picMkLst>
            <pc:docMk/>
            <pc:sldMk cId="3094637677" sldId="449"/>
            <ac:picMk id="4" creationId="{7F99E688-1451-92B9-0D14-25EFDC5EBA61}"/>
          </ac:picMkLst>
        </pc:picChg>
      </pc:sldChg>
      <pc:sldChg chg="addSp delSp modSp new mod">
        <pc:chgData name="Mohideen Pitchai, Asika Mumtaj" userId="8cc87bfd-1fb5-43d0-9c7f-96e701481660" providerId="ADAL" clId="{FC4545DB-879B-479B-B156-AC00CCCBE3DA}" dt="2025-07-16T05:45:20.624" v="970" actId="14100"/>
        <pc:sldMkLst>
          <pc:docMk/>
          <pc:sldMk cId="1127149225" sldId="450"/>
        </pc:sldMkLst>
        <pc:spChg chg="mod">
          <ac:chgData name="Mohideen Pitchai, Asika Mumtaj" userId="8cc87bfd-1fb5-43d0-9c7f-96e701481660" providerId="ADAL" clId="{FC4545DB-879B-479B-B156-AC00CCCBE3DA}" dt="2025-07-16T05:44:22.866" v="965" actId="20577"/>
          <ac:spMkLst>
            <pc:docMk/>
            <pc:sldMk cId="1127149225" sldId="450"/>
            <ac:spMk id="2" creationId="{614DF1E6-737A-C1DE-A249-E457EF8359ED}"/>
          </ac:spMkLst>
        </pc:spChg>
        <pc:spChg chg="del">
          <ac:chgData name="Mohideen Pitchai, Asika Mumtaj" userId="8cc87bfd-1fb5-43d0-9c7f-96e701481660" providerId="ADAL" clId="{FC4545DB-879B-479B-B156-AC00CCCBE3DA}" dt="2025-07-16T05:43:54.774" v="949"/>
          <ac:spMkLst>
            <pc:docMk/>
            <pc:sldMk cId="1127149225" sldId="450"/>
            <ac:spMk id="3" creationId="{2DC234C9-FAA1-80ED-8C85-1EC3D4FFEF86}"/>
          </ac:spMkLst>
        </pc:spChg>
        <pc:picChg chg="add mod">
          <ac:chgData name="Mohideen Pitchai, Asika Mumtaj" userId="8cc87bfd-1fb5-43d0-9c7f-96e701481660" providerId="ADAL" clId="{FC4545DB-879B-479B-B156-AC00CCCBE3DA}" dt="2025-07-16T05:45:14.048" v="967" actId="1076"/>
          <ac:picMkLst>
            <pc:docMk/>
            <pc:sldMk cId="1127149225" sldId="450"/>
            <ac:picMk id="4" creationId="{C8827F68-C5EC-0BD2-11A7-AE6E527FF835}"/>
          </ac:picMkLst>
        </pc:picChg>
        <pc:picChg chg="add mod">
          <ac:chgData name="Mohideen Pitchai, Asika Mumtaj" userId="8cc87bfd-1fb5-43d0-9c7f-96e701481660" providerId="ADAL" clId="{FC4545DB-879B-479B-B156-AC00CCCBE3DA}" dt="2025-07-16T05:45:20.624" v="970" actId="14100"/>
          <ac:picMkLst>
            <pc:docMk/>
            <pc:sldMk cId="1127149225" sldId="450"/>
            <ac:picMk id="5" creationId="{4D9C0282-3381-C82B-8A25-0F28DD48EF59}"/>
          </ac:picMkLst>
        </pc:picChg>
      </pc:sldChg>
      <pc:sldChg chg="modSp new mod">
        <pc:chgData name="Mohideen Pitchai, Asika Mumtaj" userId="8cc87bfd-1fb5-43d0-9c7f-96e701481660" providerId="ADAL" clId="{FC4545DB-879B-479B-B156-AC00CCCBE3DA}" dt="2025-07-16T05:47:50.293" v="1049" actId="113"/>
        <pc:sldMkLst>
          <pc:docMk/>
          <pc:sldMk cId="1017004599" sldId="451"/>
        </pc:sldMkLst>
        <pc:spChg chg="mod">
          <ac:chgData name="Mohideen Pitchai, Asika Mumtaj" userId="8cc87bfd-1fb5-43d0-9c7f-96e701481660" providerId="ADAL" clId="{FC4545DB-879B-479B-B156-AC00CCCBE3DA}" dt="2025-07-16T05:46:46.996" v="1020" actId="20577"/>
          <ac:spMkLst>
            <pc:docMk/>
            <pc:sldMk cId="1017004599" sldId="451"/>
            <ac:spMk id="2" creationId="{0255529F-627A-A123-2790-251B5217B290}"/>
          </ac:spMkLst>
        </pc:spChg>
        <pc:spChg chg="mod">
          <ac:chgData name="Mohideen Pitchai, Asika Mumtaj" userId="8cc87bfd-1fb5-43d0-9c7f-96e701481660" providerId="ADAL" clId="{FC4545DB-879B-479B-B156-AC00CCCBE3DA}" dt="2025-07-16T05:47:50.293" v="1049" actId="113"/>
          <ac:spMkLst>
            <pc:docMk/>
            <pc:sldMk cId="1017004599" sldId="451"/>
            <ac:spMk id="3" creationId="{630F6F31-9DCC-269D-F33A-BC7278C0FA4E}"/>
          </ac:spMkLst>
        </pc:spChg>
      </pc:sldChg>
      <pc:sldChg chg="addSp modSp new mod">
        <pc:chgData name="Mohideen Pitchai, Asika Mumtaj" userId="8cc87bfd-1fb5-43d0-9c7f-96e701481660" providerId="ADAL" clId="{FC4545DB-879B-479B-B156-AC00CCCBE3DA}" dt="2025-07-16T06:18:26.550" v="1078" actId="20577"/>
        <pc:sldMkLst>
          <pc:docMk/>
          <pc:sldMk cId="1986890377" sldId="452"/>
        </pc:sldMkLst>
        <pc:spChg chg="mod">
          <ac:chgData name="Mohideen Pitchai, Asika Mumtaj" userId="8cc87bfd-1fb5-43d0-9c7f-96e701481660" providerId="ADAL" clId="{FC4545DB-879B-479B-B156-AC00CCCBE3DA}" dt="2025-07-16T06:16:30.774" v="1056" actId="14100"/>
          <ac:spMkLst>
            <pc:docMk/>
            <pc:sldMk cId="1986890377" sldId="452"/>
            <ac:spMk id="2" creationId="{F61BB639-61E3-A3D0-E957-2F9C7311EF31}"/>
          </ac:spMkLst>
        </pc:spChg>
        <pc:spChg chg="mod">
          <ac:chgData name="Mohideen Pitchai, Asika Mumtaj" userId="8cc87bfd-1fb5-43d0-9c7f-96e701481660" providerId="ADAL" clId="{FC4545DB-879B-479B-B156-AC00CCCBE3DA}" dt="2025-07-16T06:18:26.550" v="1078" actId="20577"/>
          <ac:spMkLst>
            <pc:docMk/>
            <pc:sldMk cId="1986890377" sldId="452"/>
            <ac:spMk id="3" creationId="{F07E3D22-F1E2-AF41-8106-E25FDF22B552}"/>
          </ac:spMkLst>
        </pc:spChg>
        <pc:picChg chg="add mod">
          <ac:chgData name="Mohideen Pitchai, Asika Mumtaj" userId="8cc87bfd-1fb5-43d0-9c7f-96e701481660" providerId="ADAL" clId="{FC4545DB-879B-479B-B156-AC00CCCBE3DA}" dt="2025-07-16T06:17:06.747" v="1065" actId="1076"/>
          <ac:picMkLst>
            <pc:docMk/>
            <pc:sldMk cId="1986890377" sldId="452"/>
            <ac:picMk id="4" creationId="{58B5C395-D47A-0380-1614-6DB2047FFCCE}"/>
          </ac:picMkLst>
        </pc:picChg>
      </pc:sldChg>
      <pc:sldChg chg="addSp modSp new mod">
        <pc:chgData name="Mohideen Pitchai, Asika Mumtaj" userId="8cc87bfd-1fb5-43d0-9c7f-96e701481660" providerId="ADAL" clId="{FC4545DB-879B-479B-B156-AC00CCCBE3DA}" dt="2025-07-16T06:19:45.831" v="1100" actId="1076"/>
        <pc:sldMkLst>
          <pc:docMk/>
          <pc:sldMk cId="875495675" sldId="453"/>
        </pc:sldMkLst>
        <pc:spChg chg="mod">
          <ac:chgData name="Mohideen Pitchai, Asika Mumtaj" userId="8cc87bfd-1fb5-43d0-9c7f-96e701481660" providerId="ADAL" clId="{FC4545DB-879B-479B-B156-AC00CCCBE3DA}" dt="2025-07-16T06:18:52.695" v="1085" actId="113"/>
          <ac:spMkLst>
            <pc:docMk/>
            <pc:sldMk cId="875495675" sldId="453"/>
            <ac:spMk id="2" creationId="{0703E538-EC7B-610B-B025-9F80D9149DF4}"/>
          </ac:spMkLst>
        </pc:spChg>
        <pc:spChg chg="mod">
          <ac:chgData name="Mohideen Pitchai, Asika Mumtaj" userId="8cc87bfd-1fb5-43d0-9c7f-96e701481660" providerId="ADAL" clId="{FC4545DB-879B-479B-B156-AC00CCCBE3DA}" dt="2025-07-16T06:19:36.171" v="1097" actId="255"/>
          <ac:spMkLst>
            <pc:docMk/>
            <pc:sldMk cId="875495675" sldId="453"/>
            <ac:spMk id="3" creationId="{50077542-F2BA-1037-1425-FD26D57C9FD8}"/>
          </ac:spMkLst>
        </pc:spChg>
        <pc:picChg chg="add mod">
          <ac:chgData name="Mohideen Pitchai, Asika Mumtaj" userId="8cc87bfd-1fb5-43d0-9c7f-96e701481660" providerId="ADAL" clId="{FC4545DB-879B-479B-B156-AC00CCCBE3DA}" dt="2025-07-16T06:19:45.831" v="1100" actId="1076"/>
          <ac:picMkLst>
            <pc:docMk/>
            <pc:sldMk cId="875495675" sldId="453"/>
            <ac:picMk id="4" creationId="{0ECE21B6-4EBE-2C49-F0E8-E40E4DB56120}"/>
          </ac:picMkLst>
        </pc:picChg>
      </pc:sldChg>
      <pc:sldChg chg="addSp modSp new mod">
        <pc:chgData name="Mohideen Pitchai, Asika Mumtaj" userId="8cc87bfd-1fb5-43d0-9c7f-96e701481660" providerId="ADAL" clId="{FC4545DB-879B-479B-B156-AC00CCCBE3DA}" dt="2025-07-24T17:57:48.837" v="2171" actId="1076"/>
        <pc:sldMkLst>
          <pc:docMk/>
          <pc:sldMk cId="4023601992" sldId="454"/>
        </pc:sldMkLst>
        <pc:spChg chg="mod">
          <ac:chgData name="Mohideen Pitchai, Asika Mumtaj" userId="8cc87bfd-1fb5-43d0-9c7f-96e701481660" providerId="ADAL" clId="{FC4545DB-879B-479B-B156-AC00CCCBE3DA}" dt="2025-07-16T06:23:04.345" v="1138" actId="27636"/>
          <ac:spMkLst>
            <pc:docMk/>
            <pc:sldMk cId="4023601992" sldId="454"/>
            <ac:spMk id="2" creationId="{B47DC47E-230E-A28C-484C-C7E08BDBDDAB}"/>
          </ac:spMkLst>
        </pc:spChg>
        <pc:spChg chg="mod">
          <ac:chgData name="Mohideen Pitchai, Asika Mumtaj" userId="8cc87bfd-1fb5-43d0-9c7f-96e701481660" providerId="ADAL" clId="{FC4545DB-879B-479B-B156-AC00CCCBE3DA}" dt="2025-07-24T17:57:45.335" v="2170" actId="20577"/>
          <ac:spMkLst>
            <pc:docMk/>
            <pc:sldMk cId="4023601992" sldId="454"/>
            <ac:spMk id="3" creationId="{8A71F777-2368-F0AF-490D-BA1FDEC0B5B7}"/>
          </ac:spMkLst>
        </pc:spChg>
        <pc:picChg chg="add mod">
          <ac:chgData name="Mohideen Pitchai, Asika Mumtaj" userId="8cc87bfd-1fb5-43d0-9c7f-96e701481660" providerId="ADAL" clId="{FC4545DB-879B-479B-B156-AC00CCCBE3DA}" dt="2025-07-24T17:57:48.837" v="2171" actId="1076"/>
          <ac:picMkLst>
            <pc:docMk/>
            <pc:sldMk cId="4023601992" sldId="454"/>
            <ac:picMk id="5" creationId="{81A934A0-BE33-F1DC-702F-3EB8FA5162D0}"/>
          </ac:picMkLst>
        </pc:picChg>
      </pc:sldChg>
      <pc:sldChg chg="addSp delSp modSp new mod">
        <pc:chgData name="Mohideen Pitchai, Asika Mumtaj" userId="8cc87bfd-1fb5-43d0-9c7f-96e701481660" providerId="ADAL" clId="{FC4545DB-879B-479B-B156-AC00CCCBE3DA}" dt="2025-07-24T17:58:27.537" v="2173" actId="1076"/>
        <pc:sldMkLst>
          <pc:docMk/>
          <pc:sldMk cId="3043097627" sldId="455"/>
        </pc:sldMkLst>
        <pc:spChg chg="mod">
          <ac:chgData name="Mohideen Pitchai, Asika Mumtaj" userId="8cc87bfd-1fb5-43d0-9c7f-96e701481660" providerId="ADAL" clId="{FC4545DB-879B-479B-B156-AC00CCCBE3DA}" dt="2025-07-16T06:24:58.426" v="1173" actId="14100"/>
          <ac:spMkLst>
            <pc:docMk/>
            <pc:sldMk cId="3043097627" sldId="455"/>
            <ac:spMk id="2" creationId="{A80E962A-E090-E3C4-ADF1-03D0742F9EC3}"/>
          </ac:spMkLst>
        </pc:spChg>
        <pc:spChg chg="mod">
          <ac:chgData name="Mohideen Pitchai, Asika Mumtaj" userId="8cc87bfd-1fb5-43d0-9c7f-96e701481660" providerId="ADAL" clId="{FC4545DB-879B-479B-B156-AC00CCCBE3DA}" dt="2025-07-16T06:25:31.552" v="1178" actId="255"/>
          <ac:spMkLst>
            <pc:docMk/>
            <pc:sldMk cId="3043097627" sldId="455"/>
            <ac:spMk id="3" creationId="{F77D0BA9-2EAB-406E-EF86-163F51C46A44}"/>
          </ac:spMkLst>
        </pc:spChg>
        <pc:picChg chg="add del mod">
          <ac:chgData name="Mohideen Pitchai, Asika Mumtaj" userId="8cc87bfd-1fb5-43d0-9c7f-96e701481660" providerId="ADAL" clId="{FC4545DB-879B-479B-B156-AC00CCCBE3DA}" dt="2025-07-24T17:50:39.713" v="2037" actId="478"/>
          <ac:picMkLst>
            <pc:docMk/>
            <pc:sldMk cId="3043097627" sldId="455"/>
            <ac:picMk id="4" creationId="{2C200A70-D673-E43A-1CD8-A2F05E5451A2}"/>
          </ac:picMkLst>
        </pc:picChg>
        <pc:picChg chg="add mod">
          <ac:chgData name="Mohideen Pitchai, Asika Mumtaj" userId="8cc87bfd-1fb5-43d0-9c7f-96e701481660" providerId="ADAL" clId="{FC4545DB-879B-479B-B156-AC00CCCBE3DA}" dt="2025-07-24T17:58:24.832" v="2172" actId="1076"/>
          <ac:picMkLst>
            <pc:docMk/>
            <pc:sldMk cId="3043097627" sldId="455"/>
            <ac:picMk id="6" creationId="{F67C47AA-E11A-67F1-6204-4C669B77E18D}"/>
          </ac:picMkLst>
        </pc:picChg>
        <pc:picChg chg="add mod">
          <ac:chgData name="Mohideen Pitchai, Asika Mumtaj" userId="8cc87bfd-1fb5-43d0-9c7f-96e701481660" providerId="ADAL" clId="{FC4545DB-879B-479B-B156-AC00CCCBE3DA}" dt="2025-07-24T17:58:27.537" v="2173" actId="1076"/>
          <ac:picMkLst>
            <pc:docMk/>
            <pc:sldMk cId="3043097627" sldId="455"/>
            <ac:picMk id="8" creationId="{FC496406-800B-D592-DA3A-19FB61BE97DD}"/>
          </ac:picMkLst>
        </pc:picChg>
      </pc:sldChg>
      <pc:sldChg chg="addSp delSp modSp new del mod">
        <pc:chgData name="Mohideen Pitchai, Asika Mumtaj" userId="8cc87bfd-1fb5-43d0-9c7f-96e701481660" providerId="ADAL" clId="{FC4545DB-879B-479B-B156-AC00CCCBE3DA}" dt="2025-07-24T17:59:36.910" v="2174" actId="47"/>
        <pc:sldMkLst>
          <pc:docMk/>
          <pc:sldMk cId="3950277084" sldId="456"/>
        </pc:sldMkLst>
        <pc:spChg chg="mod">
          <ac:chgData name="Mohideen Pitchai, Asika Mumtaj" userId="8cc87bfd-1fb5-43d0-9c7f-96e701481660" providerId="ADAL" clId="{FC4545DB-879B-479B-B156-AC00CCCBE3DA}" dt="2025-07-16T06:25:57.907" v="1184" actId="14100"/>
          <ac:spMkLst>
            <pc:docMk/>
            <pc:sldMk cId="3950277084" sldId="456"/>
            <ac:spMk id="2" creationId="{3CB30BF7-3376-5A9D-ACBF-6A6B1E959F0B}"/>
          </ac:spMkLst>
        </pc:spChg>
        <pc:spChg chg="mod">
          <ac:chgData name="Mohideen Pitchai, Asika Mumtaj" userId="8cc87bfd-1fb5-43d0-9c7f-96e701481660" providerId="ADAL" clId="{FC4545DB-879B-479B-B156-AC00CCCBE3DA}" dt="2025-07-16T07:47:22.653" v="1418" actId="12"/>
          <ac:spMkLst>
            <pc:docMk/>
            <pc:sldMk cId="3950277084" sldId="456"/>
            <ac:spMk id="3" creationId="{2ACD99E2-CCE8-8312-FFAD-7F28ADAC4629}"/>
          </ac:spMkLst>
        </pc:spChg>
        <pc:picChg chg="add mod">
          <ac:chgData name="Mohideen Pitchai, Asika Mumtaj" userId="8cc87bfd-1fb5-43d0-9c7f-96e701481660" providerId="ADAL" clId="{FC4545DB-879B-479B-B156-AC00CCCBE3DA}" dt="2025-07-16T06:26:30.622" v="1196" actId="14100"/>
          <ac:picMkLst>
            <pc:docMk/>
            <pc:sldMk cId="3950277084" sldId="456"/>
            <ac:picMk id="4" creationId="{A7B9C357-F0D6-5650-771F-70B704B57652}"/>
          </ac:picMkLst>
        </pc:picChg>
        <pc:picChg chg="add del mod">
          <ac:chgData name="Mohideen Pitchai, Asika Mumtaj" userId="8cc87bfd-1fb5-43d0-9c7f-96e701481660" providerId="ADAL" clId="{FC4545DB-879B-479B-B156-AC00CCCBE3DA}" dt="2025-07-16T06:35:19.208" v="1208" actId="478"/>
          <ac:picMkLst>
            <pc:docMk/>
            <pc:sldMk cId="3950277084" sldId="456"/>
            <ac:picMk id="5" creationId="{B30E52C3-600D-3AF6-9B0A-303665B7F2BB}"/>
          </ac:picMkLst>
        </pc:picChg>
      </pc:sldChg>
      <pc:sldChg chg="modSp add mod">
        <pc:chgData name="Mohideen Pitchai, Asika Mumtaj" userId="8cc87bfd-1fb5-43d0-9c7f-96e701481660" providerId="ADAL" clId="{FC4545DB-879B-479B-B156-AC00CCCBE3DA}" dt="2025-07-24T18:05:14.958" v="2250" actId="20577"/>
        <pc:sldMkLst>
          <pc:docMk/>
          <pc:sldMk cId="1448361175" sldId="457"/>
        </pc:sldMkLst>
        <pc:spChg chg="mod">
          <ac:chgData name="Mohideen Pitchai, Asika Mumtaj" userId="8cc87bfd-1fb5-43d0-9c7f-96e701481660" providerId="ADAL" clId="{FC4545DB-879B-479B-B156-AC00CCCBE3DA}" dt="2025-07-24T18:05:14.958" v="2250" actId="20577"/>
          <ac:spMkLst>
            <pc:docMk/>
            <pc:sldMk cId="1448361175" sldId="457"/>
            <ac:spMk id="2" creationId="{F36F98F9-722B-52B5-492E-CA9B73C481D2}"/>
          </ac:spMkLst>
        </pc:spChg>
      </pc:sldChg>
      <pc:sldChg chg="addSp delSp modSp new del mod">
        <pc:chgData name="Mohideen Pitchai, Asika Mumtaj" userId="8cc87bfd-1fb5-43d0-9c7f-96e701481660" providerId="ADAL" clId="{FC4545DB-879B-479B-B156-AC00CCCBE3DA}" dt="2025-07-24T17:59:42.287" v="2175" actId="2696"/>
        <pc:sldMkLst>
          <pc:docMk/>
          <pc:sldMk cId="4079965637" sldId="457"/>
        </pc:sldMkLst>
        <pc:spChg chg="mod">
          <ac:chgData name="Mohideen Pitchai, Asika Mumtaj" userId="8cc87bfd-1fb5-43d0-9c7f-96e701481660" providerId="ADAL" clId="{FC4545DB-879B-479B-B156-AC00CCCBE3DA}" dt="2025-07-16T06:35:38.547" v="1218" actId="20577"/>
          <ac:spMkLst>
            <pc:docMk/>
            <pc:sldMk cId="4079965637" sldId="457"/>
            <ac:spMk id="2" creationId="{F36F98F9-722B-52B5-492E-CA9B73C481D2}"/>
          </ac:spMkLst>
        </pc:spChg>
        <pc:spChg chg="mod">
          <ac:chgData name="Mohideen Pitchai, Asika Mumtaj" userId="8cc87bfd-1fb5-43d0-9c7f-96e701481660" providerId="ADAL" clId="{FC4545DB-879B-479B-B156-AC00CCCBE3DA}" dt="2025-07-16T06:28:35.123" v="1204" actId="14100"/>
          <ac:spMkLst>
            <pc:docMk/>
            <pc:sldMk cId="4079965637" sldId="457"/>
            <ac:spMk id="3" creationId="{41945159-6F4B-3769-A6D4-3CB1BCDF77FB}"/>
          </ac:spMkLst>
        </pc:spChg>
        <pc:picChg chg="add del mod">
          <ac:chgData name="Mohideen Pitchai, Asika Mumtaj" userId="8cc87bfd-1fb5-43d0-9c7f-96e701481660" providerId="ADAL" clId="{FC4545DB-879B-479B-B156-AC00CCCBE3DA}" dt="2025-07-16T06:35:16.241" v="1207" actId="478"/>
          <ac:picMkLst>
            <pc:docMk/>
            <pc:sldMk cId="4079965637" sldId="457"/>
            <ac:picMk id="5" creationId="{0ECD48E1-E404-6A91-9AEF-1842CD455010}"/>
          </ac:picMkLst>
        </pc:picChg>
      </pc:sldChg>
      <pc:sldChg chg="addSp modSp new del mod">
        <pc:chgData name="Mohideen Pitchai, Asika Mumtaj" userId="8cc87bfd-1fb5-43d0-9c7f-96e701481660" providerId="ADAL" clId="{FC4545DB-879B-479B-B156-AC00CCCBE3DA}" dt="2025-07-24T18:00:23.296" v="2179" actId="2696"/>
        <pc:sldMkLst>
          <pc:docMk/>
          <pc:sldMk cId="1071898575" sldId="458"/>
        </pc:sldMkLst>
        <pc:spChg chg="mod">
          <ac:chgData name="Mohideen Pitchai, Asika Mumtaj" userId="8cc87bfd-1fb5-43d0-9c7f-96e701481660" providerId="ADAL" clId="{FC4545DB-879B-479B-B156-AC00CCCBE3DA}" dt="2025-07-16T06:39:25.996" v="1223" actId="14100"/>
          <ac:spMkLst>
            <pc:docMk/>
            <pc:sldMk cId="1071898575" sldId="458"/>
            <ac:spMk id="2" creationId="{1689A1B1-E7EE-8ACD-A008-C1A3FF19086F}"/>
          </ac:spMkLst>
        </pc:spChg>
        <pc:spChg chg="mod">
          <ac:chgData name="Mohideen Pitchai, Asika Mumtaj" userId="8cc87bfd-1fb5-43d0-9c7f-96e701481660" providerId="ADAL" clId="{FC4545DB-879B-479B-B156-AC00CCCBE3DA}" dt="2025-07-16T06:39:42.510" v="1226" actId="255"/>
          <ac:spMkLst>
            <pc:docMk/>
            <pc:sldMk cId="1071898575" sldId="458"/>
            <ac:spMk id="3" creationId="{2D67CBC8-4321-52C8-4135-8332C4E82CE4}"/>
          </ac:spMkLst>
        </pc:spChg>
        <pc:picChg chg="add mod">
          <ac:chgData name="Mohideen Pitchai, Asika Mumtaj" userId="8cc87bfd-1fb5-43d0-9c7f-96e701481660" providerId="ADAL" clId="{FC4545DB-879B-479B-B156-AC00CCCBE3DA}" dt="2025-07-16T06:39:58.373" v="1231" actId="1076"/>
          <ac:picMkLst>
            <pc:docMk/>
            <pc:sldMk cId="1071898575" sldId="458"/>
            <ac:picMk id="4" creationId="{4CDB2AF4-9EB5-F51F-F624-7881602B0DC9}"/>
          </ac:picMkLst>
        </pc:picChg>
        <pc:picChg chg="add mod">
          <ac:chgData name="Mohideen Pitchai, Asika Mumtaj" userId="8cc87bfd-1fb5-43d0-9c7f-96e701481660" providerId="ADAL" clId="{FC4545DB-879B-479B-B156-AC00CCCBE3DA}" dt="2025-07-16T06:40:01.058" v="1232" actId="1076"/>
          <ac:picMkLst>
            <pc:docMk/>
            <pc:sldMk cId="1071898575" sldId="458"/>
            <ac:picMk id="5" creationId="{A44F211B-9559-AFC5-4F3E-D673AE680A49}"/>
          </ac:picMkLst>
        </pc:picChg>
      </pc:sldChg>
      <pc:sldChg chg="addSp delSp modSp add mod ord">
        <pc:chgData name="Mohideen Pitchai, Asika Mumtaj" userId="8cc87bfd-1fb5-43d0-9c7f-96e701481660" providerId="ADAL" clId="{FC4545DB-879B-479B-B156-AC00CCCBE3DA}" dt="2025-07-24T18:03:27.620" v="2212" actId="1076"/>
        <pc:sldMkLst>
          <pc:docMk/>
          <pc:sldMk cId="3556893817" sldId="458"/>
        </pc:sldMkLst>
        <pc:picChg chg="del">
          <ac:chgData name="Mohideen Pitchai, Asika Mumtaj" userId="8cc87bfd-1fb5-43d0-9c7f-96e701481660" providerId="ADAL" clId="{FC4545DB-879B-479B-B156-AC00CCCBE3DA}" dt="2025-07-24T18:03:20.997" v="2209" actId="478"/>
          <ac:picMkLst>
            <pc:docMk/>
            <pc:sldMk cId="3556893817" sldId="458"/>
            <ac:picMk id="4" creationId="{4CDB2AF4-9EB5-F51F-F624-7881602B0DC9}"/>
          </ac:picMkLst>
        </pc:picChg>
        <pc:picChg chg="add del mod">
          <ac:chgData name="Mohideen Pitchai, Asika Mumtaj" userId="8cc87bfd-1fb5-43d0-9c7f-96e701481660" providerId="ADAL" clId="{FC4545DB-879B-479B-B156-AC00CCCBE3DA}" dt="2025-07-24T18:03:27.620" v="2212" actId="1076"/>
          <ac:picMkLst>
            <pc:docMk/>
            <pc:sldMk cId="3556893817" sldId="458"/>
            <ac:picMk id="5" creationId="{A44F211B-9559-AFC5-4F3E-D673AE680A49}"/>
          </ac:picMkLst>
        </pc:picChg>
        <pc:picChg chg="add mod">
          <ac:chgData name="Mohideen Pitchai, Asika Mumtaj" userId="8cc87bfd-1fb5-43d0-9c7f-96e701481660" providerId="ADAL" clId="{FC4545DB-879B-479B-B156-AC00CCCBE3DA}" dt="2025-07-24T18:03:24.094" v="2211" actId="1076"/>
          <ac:picMkLst>
            <pc:docMk/>
            <pc:sldMk cId="3556893817" sldId="458"/>
            <ac:picMk id="6" creationId="{6C4E596F-A3D8-2BBE-A1A8-D7DD29CF26D9}"/>
          </ac:picMkLst>
        </pc:picChg>
        <pc:picChg chg="add mod">
          <ac:chgData name="Mohideen Pitchai, Asika Mumtaj" userId="8cc87bfd-1fb5-43d0-9c7f-96e701481660" providerId="ADAL" clId="{FC4545DB-879B-479B-B156-AC00CCCBE3DA}" dt="2025-07-24T18:02:53.042" v="2198" actId="1076"/>
          <ac:picMkLst>
            <pc:docMk/>
            <pc:sldMk cId="3556893817" sldId="458"/>
            <ac:picMk id="9" creationId="{6C4E596F-A3D8-2BBE-A1A8-D7DD29CF26D9}"/>
          </ac:picMkLst>
        </pc:picChg>
      </pc:sldChg>
      <pc:sldChg chg="add del">
        <pc:chgData name="Mohideen Pitchai, Asika Mumtaj" userId="8cc87bfd-1fb5-43d0-9c7f-96e701481660" providerId="ADAL" clId="{FC4545DB-879B-479B-B156-AC00CCCBE3DA}" dt="2025-07-24T18:01:14.627" v="2181" actId="2696"/>
        <pc:sldMkLst>
          <pc:docMk/>
          <pc:sldMk cId="233339621" sldId="459"/>
        </pc:sldMkLst>
      </pc:sldChg>
      <pc:sldChg chg="add ord">
        <pc:chgData name="Mohideen Pitchai, Asika Mumtaj" userId="8cc87bfd-1fb5-43d0-9c7f-96e701481660" providerId="ADAL" clId="{FC4545DB-879B-479B-B156-AC00CCCBE3DA}" dt="2025-07-24T18:06:39.194" v="2257"/>
        <pc:sldMkLst>
          <pc:docMk/>
          <pc:sldMk cId="1323193896" sldId="459"/>
        </pc:sldMkLst>
      </pc:sldChg>
      <pc:sldChg chg="addSp modSp new del mod">
        <pc:chgData name="Mohideen Pitchai, Asika Mumtaj" userId="8cc87bfd-1fb5-43d0-9c7f-96e701481660" providerId="ADAL" clId="{FC4545DB-879B-479B-B156-AC00CCCBE3DA}" dt="2025-07-24T18:00:23.296" v="2179" actId="2696"/>
        <pc:sldMkLst>
          <pc:docMk/>
          <pc:sldMk cId="3972101239" sldId="459"/>
        </pc:sldMkLst>
        <pc:spChg chg="mod">
          <ac:chgData name="Mohideen Pitchai, Asika Mumtaj" userId="8cc87bfd-1fb5-43d0-9c7f-96e701481660" providerId="ADAL" clId="{FC4545DB-879B-479B-B156-AC00CCCBE3DA}" dt="2025-07-16T06:40:22.382" v="1237" actId="14100"/>
          <ac:spMkLst>
            <pc:docMk/>
            <pc:sldMk cId="3972101239" sldId="459"/>
            <ac:spMk id="2" creationId="{E4FAFFEB-D6BA-32F2-0237-6356D2ABECFF}"/>
          </ac:spMkLst>
        </pc:spChg>
        <pc:spChg chg="mod">
          <ac:chgData name="Mohideen Pitchai, Asika Mumtaj" userId="8cc87bfd-1fb5-43d0-9c7f-96e701481660" providerId="ADAL" clId="{FC4545DB-879B-479B-B156-AC00CCCBE3DA}" dt="2025-07-16T06:40:51.339" v="1283" actId="6549"/>
          <ac:spMkLst>
            <pc:docMk/>
            <pc:sldMk cId="3972101239" sldId="459"/>
            <ac:spMk id="3" creationId="{F97D8B86-CD31-0C0D-B993-53D163280072}"/>
          </ac:spMkLst>
        </pc:spChg>
        <pc:picChg chg="add mod">
          <ac:chgData name="Mohideen Pitchai, Asika Mumtaj" userId="8cc87bfd-1fb5-43d0-9c7f-96e701481660" providerId="ADAL" clId="{FC4545DB-879B-479B-B156-AC00CCCBE3DA}" dt="2025-07-16T06:40:58.979" v="1286" actId="1076"/>
          <ac:picMkLst>
            <pc:docMk/>
            <pc:sldMk cId="3972101239" sldId="459"/>
            <ac:picMk id="4" creationId="{33D522B2-CF4E-A2EA-73DA-D849668101D4}"/>
          </ac:picMkLst>
        </pc:picChg>
        <pc:picChg chg="add mod">
          <ac:chgData name="Mohideen Pitchai, Asika Mumtaj" userId="8cc87bfd-1fb5-43d0-9c7f-96e701481660" providerId="ADAL" clId="{FC4545DB-879B-479B-B156-AC00CCCBE3DA}" dt="2025-07-16T06:41:06.087" v="1288" actId="1076"/>
          <ac:picMkLst>
            <pc:docMk/>
            <pc:sldMk cId="3972101239" sldId="459"/>
            <ac:picMk id="5" creationId="{F4830821-6AC6-BA29-5579-AB8EADBE1C34}"/>
          </ac:picMkLst>
        </pc:picChg>
      </pc:sldChg>
      <pc:sldChg chg="addSp delSp modSp new mod">
        <pc:chgData name="Mohideen Pitchai, Asika Mumtaj" userId="8cc87bfd-1fb5-43d0-9c7f-96e701481660" providerId="ADAL" clId="{FC4545DB-879B-479B-B156-AC00CCCBE3DA}" dt="2025-07-16T10:37:37.994" v="1756" actId="20577"/>
        <pc:sldMkLst>
          <pc:docMk/>
          <pc:sldMk cId="1030401330" sldId="460"/>
        </pc:sldMkLst>
        <pc:spChg chg="mod">
          <ac:chgData name="Mohideen Pitchai, Asika Mumtaj" userId="8cc87bfd-1fb5-43d0-9c7f-96e701481660" providerId="ADAL" clId="{FC4545DB-879B-479B-B156-AC00CCCBE3DA}" dt="2025-07-16T10:24:46.777" v="1471" actId="14100"/>
          <ac:spMkLst>
            <pc:docMk/>
            <pc:sldMk cId="1030401330" sldId="460"/>
            <ac:spMk id="2" creationId="{DB8FCB67-936C-F079-BB8B-A287B0F98091}"/>
          </ac:spMkLst>
        </pc:spChg>
        <pc:spChg chg="mod">
          <ac:chgData name="Mohideen Pitchai, Asika Mumtaj" userId="8cc87bfd-1fb5-43d0-9c7f-96e701481660" providerId="ADAL" clId="{FC4545DB-879B-479B-B156-AC00CCCBE3DA}" dt="2025-07-16T10:37:37.994" v="1756" actId="20577"/>
          <ac:spMkLst>
            <pc:docMk/>
            <pc:sldMk cId="1030401330" sldId="460"/>
            <ac:spMk id="3" creationId="{B5AC5BD4-980A-C372-F962-F5AB54D0F07F}"/>
          </ac:spMkLst>
        </pc:spChg>
        <pc:picChg chg="add del mod">
          <ac:chgData name="Mohideen Pitchai, Asika Mumtaj" userId="8cc87bfd-1fb5-43d0-9c7f-96e701481660" providerId="ADAL" clId="{FC4545DB-879B-479B-B156-AC00CCCBE3DA}" dt="2025-07-16T10:27:39.520" v="1622" actId="478"/>
          <ac:picMkLst>
            <pc:docMk/>
            <pc:sldMk cId="1030401330" sldId="460"/>
            <ac:picMk id="1026" creationId="{614670A3-DCEE-C50A-EF99-256D3456DDCF}"/>
          </ac:picMkLst>
        </pc:picChg>
        <pc:picChg chg="add mod">
          <ac:chgData name="Mohideen Pitchai, Asika Mumtaj" userId="8cc87bfd-1fb5-43d0-9c7f-96e701481660" providerId="ADAL" clId="{FC4545DB-879B-479B-B156-AC00CCCBE3DA}" dt="2025-07-16T10:27:47.729" v="1627" actId="1076"/>
          <ac:picMkLst>
            <pc:docMk/>
            <pc:sldMk cId="1030401330" sldId="460"/>
            <ac:picMk id="1028" creationId="{4016C2C1-7426-5276-3724-029C17B4B833}"/>
          </ac:picMkLst>
        </pc:picChg>
        <pc:picChg chg="add mod">
          <ac:chgData name="Mohideen Pitchai, Asika Mumtaj" userId="8cc87bfd-1fb5-43d0-9c7f-96e701481660" providerId="ADAL" clId="{FC4545DB-879B-479B-B156-AC00CCCBE3DA}" dt="2025-07-16T10:27:37.246" v="1620" actId="1076"/>
          <ac:picMkLst>
            <pc:docMk/>
            <pc:sldMk cId="1030401330" sldId="460"/>
            <ac:picMk id="1030" creationId="{E7543313-79D7-A5CF-FE44-A9A7A7DFD9F4}"/>
          </ac:picMkLst>
        </pc:picChg>
        <pc:picChg chg="add mod">
          <ac:chgData name="Mohideen Pitchai, Asika Mumtaj" userId="8cc87bfd-1fb5-43d0-9c7f-96e701481660" providerId="ADAL" clId="{FC4545DB-879B-479B-B156-AC00CCCBE3DA}" dt="2025-07-16T10:27:58.338" v="1630" actId="1076"/>
          <ac:picMkLst>
            <pc:docMk/>
            <pc:sldMk cId="1030401330" sldId="460"/>
            <ac:picMk id="1032" creationId="{83DDFBEF-0FAB-D310-5463-4CC1F36E4E9F}"/>
          </ac:picMkLst>
        </pc:picChg>
        <pc:picChg chg="add mod">
          <ac:chgData name="Mohideen Pitchai, Asika Mumtaj" userId="8cc87bfd-1fb5-43d0-9c7f-96e701481660" providerId="ADAL" clId="{FC4545DB-879B-479B-B156-AC00CCCBE3DA}" dt="2025-07-16T10:28:54.893" v="1634" actId="1076"/>
          <ac:picMkLst>
            <pc:docMk/>
            <pc:sldMk cId="1030401330" sldId="460"/>
            <ac:picMk id="1034" creationId="{C3DDC245-B612-B0BA-FFEC-69B3347F2C35}"/>
          </ac:picMkLst>
        </pc:picChg>
      </pc:sldChg>
      <pc:sldChg chg="new del">
        <pc:chgData name="Mohideen Pitchai, Asika Mumtaj" userId="8cc87bfd-1fb5-43d0-9c7f-96e701481660" providerId="ADAL" clId="{FC4545DB-879B-479B-B156-AC00CCCBE3DA}" dt="2025-07-16T06:43:49.945" v="1291" actId="47"/>
        <pc:sldMkLst>
          <pc:docMk/>
          <pc:sldMk cId="1546195251" sldId="460"/>
        </pc:sldMkLst>
      </pc:sldChg>
      <pc:sldChg chg="addSp delSp modSp new del mod modClrScheme chgLayout">
        <pc:chgData name="Mohideen Pitchai, Asika Mumtaj" userId="8cc87bfd-1fb5-43d0-9c7f-96e701481660" providerId="ADAL" clId="{FC4545DB-879B-479B-B156-AC00CCCBE3DA}" dt="2025-07-16T06:50:05.972" v="1393" actId="47"/>
        <pc:sldMkLst>
          <pc:docMk/>
          <pc:sldMk cId="2554043763" sldId="460"/>
        </pc:sldMkLst>
        <pc:spChg chg="del mod ord">
          <ac:chgData name="Mohideen Pitchai, Asika Mumtaj" userId="8cc87bfd-1fb5-43d0-9c7f-96e701481660" providerId="ADAL" clId="{FC4545DB-879B-479B-B156-AC00CCCBE3DA}" dt="2025-07-16T06:49:41.510" v="1389" actId="700"/>
          <ac:spMkLst>
            <pc:docMk/>
            <pc:sldMk cId="2554043763" sldId="460"/>
            <ac:spMk id="2" creationId="{05FC4384-7EED-9C5D-DBB0-CD4AE5296D0A}"/>
          </ac:spMkLst>
        </pc:spChg>
        <pc:spChg chg="del mod ord">
          <ac:chgData name="Mohideen Pitchai, Asika Mumtaj" userId="8cc87bfd-1fb5-43d0-9c7f-96e701481660" providerId="ADAL" clId="{FC4545DB-879B-479B-B156-AC00CCCBE3DA}" dt="2025-07-16T06:49:41.510" v="1389" actId="700"/>
          <ac:spMkLst>
            <pc:docMk/>
            <pc:sldMk cId="2554043763" sldId="460"/>
            <ac:spMk id="3" creationId="{E4A5102C-A9F6-BACA-BD80-04100CBCEE3B}"/>
          </ac:spMkLst>
        </pc:spChg>
        <pc:spChg chg="add mod ord">
          <ac:chgData name="Mohideen Pitchai, Asika Mumtaj" userId="8cc87bfd-1fb5-43d0-9c7f-96e701481660" providerId="ADAL" clId="{FC4545DB-879B-479B-B156-AC00CCCBE3DA}" dt="2025-07-16T06:49:41.510" v="1389" actId="700"/>
          <ac:spMkLst>
            <pc:docMk/>
            <pc:sldMk cId="2554043763" sldId="460"/>
            <ac:spMk id="4" creationId="{8D216F9A-2881-5D39-7FEE-787D1ADAFF11}"/>
          </ac:spMkLst>
        </pc:spChg>
        <pc:spChg chg="add mod ord">
          <ac:chgData name="Mohideen Pitchai, Asika Mumtaj" userId="8cc87bfd-1fb5-43d0-9c7f-96e701481660" providerId="ADAL" clId="{FC4545DB-879B-479B-B156-AC00CCCBE3DA}" dt="2025-07-16T06:49:41.510" v="1389" actId="700"/>
          <ac:spMkLst>
            <pc:docMk/>
            <pc:sldMk cId="2554043763" sldId="460"/>
            <ac:spMk id="5" creationId="{1E43BBF6-203A-4F75-0D1F-FC3AD963F943}"/>
          </ac:spMkLst>
        </pc:spChg>
      </pc:sldChg>
      <pc:sldChg chg="new del">
        <pc:chgData name="Mohideen Pitchai, Asika Mumtaj" userId="8cc87bfd-1fb5-43d0-9c7f-96e701481660" providerId="ADAL" clId="{FC4545DB-879B-479B-B156-AC00CCCBE3DA}" dt="2025-07-16T06:44:28.726" v="1296" actId="47"/>
        <pc:sldMkLst>
          <pc:docMk/>
          <pc:sldMk cId="3203539849" sldId="460"/>
        </pc:sldMkLst>
      </pc:sldChg>
      <pc:sldChg chg="modSp add del mod modClrScheme chgLayout">
        <pc:chgData name="Mohideen Pitchai, Asika Mumtaj" userId="8cc87bfd-1fb5-43d0-9c7f-96e701481660" providerId="ADAL" clId="{FC4545DB-879B-479B-B156-AC00CCCBE3DA}" dt="2025-07-16T06:45:31.880" v="1387" actId="47"/>
        <pc:sldMkLst>
          <pc:docMk/>
          <pc:sldMk cId="0" sldId="461"/>
        </pc:sldMkLst>
        <pc:spChg chg="mod">
          <ac:chgData name="Mohideen Pitchai, Asika Mumtaj" userId="8cc87bfd-1fb5-43d0-9c7f-96e701481660" providerId="ADAL" clId="{FC4545DB-879B-479B-B156-AC00CCCBE3DA}" dt="2025-07-16T06:45:28.279" v="1385" actId="26606"/>
          <ac:spMkLst>
            <pc:docMk/>
            <pc:sldMk cId="0" sldId="461"/>
            <ac:spMk id="4" creationId="{00000000-0000-0000-0000-000000000000}"/>
          </ac:spMkLst>
        </pc:spChg>
      </pc:sldChg>
      <pc:sldChg chg="new del">
        <pc:chgData name="Mohideen Pitchai, Asika Mumtaj" userId="8cc87bfd-1fb5-43d0-9c7f-96e701481660" providerId="ADAL" clId="{FC4545DB-879B-479B-B156-AC00CCCBE3DA}" dt="2025-07-16T10:34:06.244" v="1744" actId="47"/>
        <pc:sldMkLst>
          <pc:docMk/>
          <pc:sldMk cId="3836668260" sldId="461"/>
        </pc:sldMkLst>
      </pc:sldChg>
      <pc:sldChg chg="add del">
        <pc:chgData name="Mohideen Pitchai, Asika Mumtaj" userId="8cc87bfd-1fb5-43d0-9c7f-96e701481660" providerId="ADAL" clId="{FC4545DB-879B-479B-B156-AC00CCCBE3DA}" dt="2025-07-16T06:45:31.090" v="1386" actId="47"/>
        <pc:sldMkLst>
          <pc:docMk/>
          <pc:sldMk cId="3189709617" sldId="462"/>
        </pc:sldMkLst>
        <pc:spChg chg="mod">
          <ac:chgData name="Mohideen Pitchai, Asika Mumtaj" userId="8cc87bfd-1fb5-43d0-9c7f-96e701481660" providerId="ADAL" clId="{FC4545DB-879B-479B-B156-AC00CCCBE3DA}" dt="2025-07-16T10:29:42.286" v="1648" actId="20577"/>
          <ac:spMkLst>
            <pc:docMk/>
            <pc:sldMk cId="3189709617" sldId="462"/>
            <ac:spMk id="2" creationId="{DB8FCB67-936C-F079-BB8B-A287B0F98091}"/>
          </ac:spMkLst>
        </pc:spChg>
        <pc:spChg chg="mod">
          <ac:chgData name="Mohideen Pitchai, Asika Mumtaj" userId="8cc87bfd-1fb5-43d0-9c7f-96e701481660" providerId="ADAL" clId="{FC4545DB-879B-479B-B156-AC00CCCBE3DA}" dt="2025-07-16T10:30:19.279" v="1702" actId="20577"/>
          <ac:spMkLst>
            <pc:docMk/>
            <pc:sldMk cId="3189709617" sldId="462"/>
            <ac:spMk id="3" creationId="{B5AC5BD4-980A-C372-F962-F5AB54D0F07F}"/>
          </ac:spMkLst>
        </pc:spChg>
        <pc:picChg chg="del">
          <ac:chgData name="Mohideen Pitchai, Asika Mumtaj" userId="8cc87bfd-1fb5-43d0-9c7f-96e701481660" providerId="ADAL" clId="{FC4545DB-879B-479B-B156-AC00CCCBE3DA}" dt="2025-07-16T10:30:29.186" v="1703" actId="478"/>
          <ac:picMkLst>
            <pc:docMk/>
            <pc:sldMk cId="3189709617" sldId="462"/>
            <ac:picMk id="1028" creationId="{4016C2C1-7426-5276-3724-029C17B4B833}"/>
          </ac:picMkLst>
        </pc:picChg>
        <pc:picChg chg="del">
          <ac:chgData name="Mohideen Pitchai, Asika Mumtaj" userId="8cc87bfd-1fb5-43d0-9c7f-96e701481660" providerId="ADAL" clId="{FC4545DB-879B-479B-B156-AC00CCCBE3DA}" dt="2025-07-16T10:30:40.455" v="1708" actId="478"/>
          <ac:picMkLst>
            <pc:docMk/>
            <pc:sldMk cId="3189709617" sldId="462"/>
            <ac:picMk id="1032" creationId="{83DDFBEF-0FAB-D310-5463-4CC1F36E4E9F}"/>
          </ac:picMkLst>
        </pc:picChg>
        <pc:picChg chg="del">
          <ac:chgData name="Mohideen Pitchai, Asika Mumtaj" userId="8cc87bfd-1fb5-43d0-9c7f-96e701481660" providerId="ADAL" clId="{FC4545DB-879B-479B-B156-AC00CCCBE3DA}" dt="2025-07-16T10:30:41.868" v="1709" actId="478"/>
          <ac:picMkLst>
            <pc:docMk/>
            <pc:sldMk cId="3189709617" sldId="462"/>
            <ac:picMk id="1034" creationId="{C3DDC245-B612-B0BA-FFEC-69B3347F2C35}"/>
          </ac:picMkLst>
        </pc:picChg>
        <pc:picChg chg="add mod">
          <ac:chgData name="Mohideen Pitchai, Asika Mumtaj" userId="8cc87bfd-1fb5-43d0-9c7f-96e701481660" providerId="ADAL" clId="{FC4545DB-879B-479B-B156-AC00CCCBE3DA}" dt="2025-07-16T10:30:43.837" v="1710" actId="1076"/>
          <ac:picMkLst>
            <pc:docMk/>
            <pc:sldMk cId="3189709617" sldId="462"/>
            <ac:picMk id="2050" creationId="{F4949B70-001E-8C2A-E6C8-9B4CB19EF61E}"/>
          </ac:picMkLst>
        </pc:picChg>
        <pc:picChg chg="add del mod">
          <ac:chgData name="Mohideen Pitchai, Asika Mumtaj" userId="8cc87bfd-1fb5-43d0-9c7f-96e701481660" providerId="ADAL" clId="{FC4545DB-879B-479B-B156-AC00CCCBE3DA}" dt="2025-07-16T10:31:28.497" v="1715" actId="478"/>
          <ac:picMkLst>
            <pc:docMk/>
            <pc:sldMk cId="3189709617" sldId="462"/>
            <ac:picMk id="2052" creationId="{D1BC3186-EC9C-5FD5-0D69-FDD986D674C3}"/>
          </ac:picMkLst>
        </pc:picChg>
        <pc:picChg chg="add mod">
          <ac:chgData name="Mohideen Pitchai, Asika Mumtaj" userId="8cc87bfd-1fb5-43d0-9c7f-96e701481660" providerId="ADAL" clId="{FC4545DB-879B-479B-B156-AC00CCCBE3DA}" dt="2025-07-16T10:38:16.952" v="1762" actId="14100"/>
          <ac:picMkLst>
            <pc:docMk/>
            <pc:sldMk cId="3189709617" sldId="462"/>
            <ac:picMk id="2054" creationId="{EE7C848C-E05C-AACC-0861-AF226B149615}"/>
          </ac:picMkLst>
        </pc:picChg>
        <pc:picChg chg="add mod">
          <ac:chgData name="Mohideen Pitchai, Asika Mumtaj" userId="8cc87bfd-1fb5-43d0-9c7f-96e701481660" providerId="ADAL" clId="{FC4545DB-879B-479B-B156-AC00CCCBE3DA}" dt="2025-07-16T10:32:27.914" v="1730" actId="14100"/>
          <ac:picMkLst>
            <pc:docMk/>
            <pc:sldMk cId="3189709617" sldId="462"/>
            <ac:picMk id="2056" creationId="{CE637849-C248-91BC-4643-620B61157A54}"/>
          </ac:picMkLst>
        </pc:picChg>
        <pc:picChg chg="add mod">
          <ac:chgData name="Mohideen Pitchai, Asika Mumtaj" userId="8cc87bfd-1fb5-43d0-9c7f-96e701481660" providerId="ADAL" clId="{FC4545DB-879B-479B-B156-AC00CCCBE3DA}" dt="2025-07-16T10:38:13.712" v="1761" actId="14100"/>
          <ac:picMkLst>
            <pc:docMk/>
            <pc:sldMk cId="3189709617" sldId="462"/>
            <ac:picMk id="2058" creationId="{6AACE776-C2FE-3CF3-FB3B-B025F9F99866}"/>
          </ac:picMkLst>
        </pc:picChg>
      </pc:sldChg>
      <pc:sldChg chg="modSp mod modAnim">
        <pc:chgData name="Mohideen Pitchai, Asika Mumtaj" userId="8cc87bfd-1fb5-43d0-9c7f-96e701481660" providerId="ADAL" clId="{FC4545DB-879B-479B-B156-AC00CCCBE3DA}" dt="2025-07-24T18:09:28.325" v="2304" actId="20577"/>
        <pc:sldMkLst>
          <pc:docMk/>
          <pc:sldMk cId="1597907259" sldId="463"/>
        </pc:sldMkLst>
        <pc:spChg chg="mod">
          <ac:chgData name="Mohideen Pitchai, Asika Mumtaj" userId="8cc87bfd-1fb5-43d0-9c7f-96e701481660" providerId="ADAL" clId="{FC4545DB-879B-479B-B156-AC00CCCBE3DA}" dt="2025-07-24T18:09:28.325" v="2304" actId="20577"/>
          <ac:spMkLst>
            <pc:docMk/>
            <pc:sldMk cId="1597907259" sldId="463"/>
            <ac:spMk id="10" creationId="{B9C1A367-D5F6-6DC3-B4CD-B6D491CB020A}"/>
          </ac:spMkLst>
        </pc:spChg>
      </pc:sldChg>
      <pc:sldChg chg="addSp delSp modSp new mod ord">
        <pc:chgData name="Mohideen Pitchai, Asika Mumtaj" userId="8cc87bfd-1fb5-43d0-9c7f-96e701481660" providerId="ADAL" clId="{FC4545DB-879B-479B-B156-AC00CCCBE3DA}" dt="2025-07-24T18:05:44.798" v="2254"/>
        <pc:sldMkLst>
          <pc:docMk/>
          <pc:sldMk cId="2121611236" sldId="464"/>
        </pc:sldMkLst>
        <pc:spChg chg="mod">
          <ac:chgData name="Mohideen Pitchai, Asika Mumtaj" userId="8cc87bfd-1fb5-43d0-9c7f-96e701481660" providerId="ADAL" clId="{FC4545DB-879B-479B-B156-AC00CCCBE3DA}" dt="2025-07-24T17:16:36.245" v="1912" actId="20577"/>
          <ac:spMkLst>
            <pc:docMk/>
            <pc:sldMk cId="2121611236" sldId="464"/>
            <ac:spMk id="2" creationId="{5BB0A2A7-CE37-2096-7804-98EEB6565A1D}"/>
          </ac:spMkLst>
        </pc:spChg>
        <pc:spChg chg="del mod">
          <ac:chgData name="Mohideen Pitchai, Asika Mumtaj" userId="8cc87bfd-1fb5-43d0-9c7f-96e701481660" providerId="ADAL" clId="{FC4545DB-879B-479B-B156-AC00CCCBE3DA}" dt="2025-07-24T17:25:53.284" v="1914" actId="22"/>
          <ac:spMkLst>
            <pc:docMk/>
            <pc:sldMk cId="2121611236" sldId="464"/>
            <ac:spMk id="3" creationId="{0906F98E-1A2A-E7BD-020F-DD976FBB8C49}"/>
          </ac:spMkLst>
        </pc:spChg>
        <pc:picChg chg="add mod ord">
          <ac:chgData name="Mohideen Pitchai, Asika Mumtaj" userId="8cc87bfd-1fb5-43d0-9c7f-96e701481660" providerId="ADAL" clId="{FC4545DB-879B-479B-B156-AC00CCCBE3DA}" dt="2025-07-24T17:25:58.974" v="1950" actId="1035"/>
          <ac:picMkLst>
            <pc:docMk/>
            <pc:sldMk cId="2121611236" sldId="464"/>
            <ac:picMk id="5" creationId="{65DD4449-3EFF-F6BC-B584-15F8491FD259}"/>
          </ac:picMkLst>
        </pc:picChg>
        <pc:picChg chg="add mod">
          <ac:chgData name="Mohideen Pitchai, Asika Mumtaj" userId="8cc87bfd-1fb5-43d0-9c7f-96e701481660" providerId="ADAL" clId="{FC4545DB-879B-479B-B156-AC00CCCBE3DA}" dt="2025-07-24T17:27:19.057" v="1955" actId="1076"/>
          <ac:picMkLst>
            <pc:docMk/>
            <pc:sldMk cId="2121611236" sldId="464"/>
            <ac:picMk id="7" creationId="{3E7A2A94-7008-EEC3-69B2-71A35E854286}"/>
          </ac:picMkLst>
        </pc:picChg>
      </pc:sldChg>
      <pc:sldChg chg="new del">
        <pc:chgData name="Mohideen Pitchai, Asika Mumtaj" userId="8cc87bfd-1fb5-43d0-9c7f-96e701481660" providerId="ADAL" clId="{FC4545DB-879B-479B-B156-AC00CCCBE3DA}" dt="2025-07-24T17:28:24.022" v="1958" actId="47"/>
        <pc:sldMkLst>
          <pc:docMk/>
          <pc:sldMk cId="1921296454" sldId="465"/>
        </pc:sldMkLst>
      </pc:sldChg>
      <pc:sldChg chg="addSp delSp modSp add mod">
        <pc:chgData name="Mohideen Pitchai, Asika Mumtaj" userId="8cc87bfd-1fb5-43d0-9c7f-96e701481660" providerId="ADAL" clId="{FC4545DB-879B-479B-B156-AC00CCCBE3DA}" dt="2025-07-24T18:09:53.500" v="2318" actId="20577"/>
        <pc:sldMkLst>
          <pc:docMk/>
          <pc:sldMk cId="2492949222" sldId="466"/>
        </pc:sldMkLst>
        <pc:spChg chg="mod">
          <ac:chgData name="Mohideen Pitchai, Asika Mumtaj" userId="8cc87bfd-1fb5-43d0-9c7f-96e701481660" providerId="ADAL" clId="{FC4545DB-879B-479B-B156-AC00CCCBE3DA}" dt="2025-07-24T18:09:53.500" v="2318" actId="20577"/>
          <ac:spMkLst>
            <pc:docMk/>
            <pc:sldMk cId="2492949222" sldId="466"/>
            <ac:spMk id="2" creationId="{E9D84469-B4DC-A6C3-07C6-3A1BD8DC0A41}"/>
          </ac:spMkLst>
        </pc:spChg>
        <pc:spChg chg="add del mod">
          <ac:chgData name="Mohideen Pitchai, Asika Mumtaj" userId="8cc87bfd-1fb5-43d0-9c7f-96e701481660" providerId="ADAL" clId="{FC4545DB-879B-479B-B156-AC00CCCBE3DA}" dt="2025-07-24T17:29:08.814" v="1961" actId="478"/>
          <ac:spMkLst>
            <pc:docMk/>
            <pc:sldMk cId="2492949222" sldId="466"/>
            <ac:spMk id="7" creationId="{09E871D1-CF52-AEFA-AF26-925191006C40}"/>
          </ac:spMkLst>
        </pc:spChg>
        <pc:picChg chg="del">
          <ac:chgData name="Mohideen Pitchai, Asika Mumtaj" userId="8cc87bfd-1fb5-43d0-9c7f-96e701481660" providerId="ADAL" clId="{FC4545DB-879B-479B-B156-AC00CCCBE3DA}" dt="2025-07-24T17:28:48.331" v="1959" actId="478"/>
          <ac:picMkLst>
            <pc:docMk/>
            <pc:sldMk cId="2492949222" sldId="466"/>
            <ac:picMk id="4" creationId="{DBB60C4A-F30C-C4CC-56BB-31ABA5B9DBE0}"/>
          </ac:picMkLst>
        </pc:picChg>
        <pc:picChg chg="del">
          <ac:chgData name="Mohideen Pitchai, Asika Mumtaj" userId="8cc87bfd-1fb5-43d0-9c7f-96e701481660" providerId="ADAL" clId="{FC4545DB-879B-479B-B156-AC00CCCBE3DA}" dt="2025-07-24T17:28:58.857" v="1960" actId="478"/>
          <ac:picMkLst>
            <pc:docMk/>
            <pc:sldMk cId="2492949222" sldId="466"/>
            <ac:picMk id="5" creationId="{45F2834A-E82F-B7B6-2E2F-7A44F19DDF07}"/>
          </ac:picMkLst>
        </pc:picChg>
        <pc:picChg chg="del">
          <ac:chgData name="Mohideen Pitchai, Asika Mumtaj" userId="8cc87bfd-1fb5-43d0-9c7f-96e701481660" providerId="ADAL" clId="{FC4545DB-879B-479B-B156-AC00CCCBE3DA}" dt="2025-07-24T17:29:10.596" v="1962" actId="478"/>
          <ac:picMkLst>
            <pc:docMk/>
            <pc:sldMk cId="2492949222" sldId="466"/>
            <ac:picMk id="6" creationId="{7E65BF49-3C86-2E3D-D310-AC15C6434359}"/>
          </ac:picMkLst>
        </pc:picChg>
        <pc:picChg chg="add del mod">
          <ac:chgData name="Mohideen Pitchai, Asika Mumtaj" userId="8cc87bfd-1fb5-43d0-9c7f-96e701481660" providerId="ADAL" clId="{FC4545DB-879B-479B-B156-AC00CCCBE3DA}" dt="2025-07-24T17:29:50.644" v="1968" actId="21"/>
          <ac:picMkLst>
            <pc:docMk/>
            <pc:sldMk cId="2492949222" sldId="466"/>
            <ac:picMk id="9" creationId="{6C4E596F-A3D8-2BBE-A1A8-D7DD29CF26D9}"/>
          </ac:picMkLst>
        </pc:picChg>
        <pc:picChg chg="add del mod">
          <ac:chgData name="Mohideen Pitchai, Asika Mumtaj" userId="8cc87bfd-1fb5-43d0-9c7f-96e701481660" providerId="ADAL" clId="{FC4545DB-879B-479B-B156-AC00CCCBE3DA}" dt="2025-07-24T17:33:52.490" v="1994" actId="478"/>
          <ac:picMkLst>
            <pc:docMk/>
            <pc:sldMk cId="2492949222" sldId="466"/>
            <ac:picMk id="10" creationId="{45F2834A-E82F-B7B6-2E2F-7A44F19DDF07}"/>
          </ac:picMkLst>
        </pc:picChg>
        <pc:picChg chg="add mod">
          <ac:chgData name="Mohideen Pitchai, Asika Mumtaj" userId="8cc87bfd-1fb5-43d0-9c7f-96e701481660" providerId="ADAL" clId="{FC4545DB-879B-479B-B156-AC00CCCBE3DA}" dt="2025-07-24T18:07:18.366" v="2261" actId="14100"/>
          <ac:picMkLst>
            <pc:docMk/>
            <pc:sldMk cId="2492949222" sldId="466"/>
            <ac:picMk id="12" creationId="{3B4394FE-7C35-218D-39A1-85CCE32FBFD6}"/>
          </ac:picMkLst>
        </pc:picChg>
        <pc:picChg chg="add mod">
          <ac:chgData name="Mohideen Pitchai, Asika Mumtaj" userId="8cc87bfd-1fb5-43d0-9c7f-96e701481660" providerId="ADAL" clId="{FC4545DB-879B-479B-B156-AC00CCCBE3DA}" dt="2025-07-24T18:07:14.900" v="2260" actId="14100"/>
          <ac:picMkLst>
            <pc:docMk/>
            <pc:sldMk cId="2492949222" sldId="466"/>
            <ac:picMk id="14" creationId="{B445EEA5-99FB-711C-EBDF-BB0C33A94A9F}"/>
          </ac:picMkLst>
        </pc:picChg>
        <pc:picChg chg="add mod">
          <ac:chgData name="Mohideen Pitchai, Asika Mumtaj" userId="8cc87bfd-1fb5-43d0-9c7f-96e701481660" providerId="ADAL" clId="{FC4545DB-879B-479B-B156-AC00CCCBE3DA}" dt="2025-07-24T18:07:21.659" v="2262" actId="14100"/>
          <ac:picMkLst>
            <pc:docMk/>
            <pc:sldMk cId="2492949222" sldId="466"/>
            <ac:picMk id="16" creationId="{D21AC146-16A4-F55C-1F7C-A4345CD1EDCF}"/>
          </ac:picMkLst>
        </pc:picChg>
      </pc:sldChg>
      <pc:sldChg chg="new del">
        <pc:chgData name="Mohideen Pitchai, Asika Mumtaj" userId="8cc87bfd-1fb5-43d0-9c7f-96e701481660" providerId="ADAL" clId="{FC4545DB-879B-479B-B156-AC00CCCBE3DA}" dt="2025-07-24T17:43:59.854" v="2005" actId="47"/>
        <pc:sldMkLst>
          <pc:docMk/>
          <pc:sldMk cId="183783827" sldId="467"/>
        </pc:sldMkLst>
      </pc:sldChg>
      <pc:sldChg chg="addSp delSp modSp add mod">
        <pc:chgData name="Mohideen Pitchai, Asika Mumtaj" userId="8cc87bfd-1fb5-43d0-9c7f-96e701481660" providerId="ADAL" clId="{FC4545DB-879B-479B-B156-AC00CCCBE3DA}" dt="2025-07-24T17:48:31.347" v="2036" actId="14100"/>
        <pc:sldMkLst>
          <pc:docMk/>
          <pc:sldMk cId="2891378491" sldId="468"/>
        </pc:sldMkLst>
        <pc:spChg chg="mod">
          <ac:chgData name="Mohideen Pitchai, Asika Mumtaj" userId="8cc87bfd-1fb5-43d0-9c7f-96e701481660" providerId="ADAL" clId="{FC4545DB-879B-479B-B156-AC00CCCBE3DA}" dt="2025-07-24T17:44:08.200" v="2015" actId="20577"/>
          <ac:spMkLst>
            <pc:docMk/>
            <pc:sldMk cId="2891378491" sldId="468"/>
            <ac:spMk id="2" creationId="{B47DC47E-230E-A28C-484C-C7E08BDBDDAB}"/>
          </ac:spMkLst>
        </pc:spChg>
        <pc:spChg chg="del mod">
          <ac:chgData name="Mohideen Pitchai, Asika Mumtaj" userId="8cc87bfd-1fb5-43d0-9c7f-96e701481660" providerId="ADAL" clId="{FC4545DB-879B-479B-B156-AC00CCCBE3DA}" dt="2025-07-24T17:44:40.634" v="2024" actId="478"/>
          <ac:spMkLst>
            <pc:docMk/>
            <pc:sldMk cId="2891378491" sldId="468"/>
            <ac:spMk id="3" creationId="{8A71F777-2368-F0AF-490D-BA1FDEC0B5B7}"/>
          </ac:spMkLst>
        </pc:spChg>
        <pc:picChg chg="del">
          <ac:chgData name="Mohideen Pitchai, Asika Mumtaj" userId="8cc87bfd-1fb5-43d0-9c7f-96e701481660" providerId="ADAL" clId="{FC4545DB-879B-479B-B156-AC00CCCBE3DA}" dt="2025-07-24T17:44:13.428" v="2017" actId="478"/>
          <ac:picMkLst>
            <pc:docMk/>
            <pc:sldMk cId="2891378491" sldId="468"/>
            <ac:picMk id="5" creationId="{81A934A0-BE33-F1DC-702F-3EB8FA5162D0}"/>
          </ac:picMkLst>
        </pc:picChg>
        <pc:picChg chg="add mod">
          <ac:chgData name="Mohideen Pitchai, Asika Mumtaj" userId="8cc87bfd-1fb5-43d0-9c7f-96e701481660" providerId="ADAL" clId="{FC4545DB-879B-479B-B156-AC00CCCBE3DA}" dt="2025-07-24T17:45:33.175" v="2033" actId="14100"/>
          <ac:picMkLst>
            <pc:docMk/>
            <pc:sldMk cId="2891378491" sldId="468"/>
            <ac:picMk id="6" creationId="{0955B3E0-457D-E389-3BF2-43FAC4EC2D3E}"/>
          </ac:picMkLst>
        </pc:picChg>
        <pc:picChg chg="add mod">
          <ac:chgData name="Mohideen Pitchai, Asika Mumtaj" userId="8cc87bfd-1fb5-43d0-9c7f-96e701481660" providerId="ADAL" clId="{FC4545DB-879B-479B-B156-AC00CCCBE3DA}" dt="2025-07-24T17:48:31.347" v="2036" actId="14100"/>
          <ac:picMkLst>
            <pc:docMk/>
            <pc:sldMk cId="2891378491" sldId="468"/>
            <ac:picMk id="8" creationId="{A7DD3CAD-F93F-5FE0-15F5-17B2B4F3A689}"/>
          </ac:picMkLst>
        </pc:picChg>
      </pc:sldChg>
      <pc:sldChg chg="add del">
        <pc:chgData name="Mohideen Pitchai, Asika Mumtaj" userId="8cc87bfd-1fb5-43d0-9c7f-96e701481660" providerId="ADAL" clId="{FC4545DB-879B-479B-B156-AC00CCCBE3DA}" dt="2025-07-24T18:02:02.448" v="2185"/>
        <pc:sldMkLst>
          <pc:docMk/>
          <pc:sldMk cId="132694024" sldId="469"/>
        </pc:sldMkLst>
      </pc:sldChg>
      <pc:sldChg chg="addSp delSp new del mod">
        <pc:chgData name="Mohideen Pitchai, Asika Mumtaj" userId="8cc87bfd-1fb5-43d0-9c7f-96e701481660" providerId="ADAL" clId="{FC4545DB-879B-479B-B156-AC00CCCBE3DA}" dt="2025-07-24T18:08:58.529" v="2274" actId="680"/>
        <pc:sldMkLst>
          <pc:docMk/>
          <pc:sldMk cId="189853093" sldId="469"/>
        </pc:sldMkLst>
        <pc:spChg chg="add del">
          <ac:chgData name="Mohideen Pitchai, Asika Mumtaj" userId="8cc87bfd-1fb5-43d0-9c7f-96e701481660" providerId="ADAL" clId="{FC4545DB-879B-479B-B156-AC00CCCBE3DA}" dt="2025-07-24T18:08:57.659" v="2273" actId="22"/>
          <ac:spMkLst>
            <pc:docMk/>
            <pc:sldMk cId="189853093" sldId="469"/>
            <ac:spMk id="5" creationId="{77F274DB-25C8-3BE1-DD28-A2543CA2FA9A}"/>
          </ac:spMkLst>
        </pc:spChg>
      </pc:sldChg>
      <pc:sldChg chg="add del">
        <pc:chgData name="Mohideen Pitchai, Asika Mumtaj" userId="8cc87bfd-1fb5-43d0-9c7f-96e701481660" providerId="ADAL" clId="{FC4545DB-879B-479B-B156-AC00CCCBE3DA}" dt="2025-07-24T17:44:15.973" v="2019"/>
        <pc:sldMkLst>
          <pc:docMk/>
          <pc:sldMk cId="1015279941" sldId="469"/>
        </pc:sldMkLst>
      </pc:sldChg>
      <pc:sldChg chg="new del">
        <pc:chgData name="Mohideen Pitchai, Asika Mumtaj" userId="8cc87bfd-1fb5-43d0-9c7f-96e701481660" providerId="ADAL" clId="{FC4545DB-879B-479B-B156-AC00CCCBE3DA}" dt="2025-07-24T17:59:56.890" v="2178" actId="47"/>
        <pc:sldMkLst>
          <pc:docMk/>
          <pc:sldMk cId="2471597483" sldId="469"/>
        </pc:sldMkLst>
      </pc:sldChg>
      <pc:sldMasterChg chg="delSldLayout">
        <pc:chgData name="Mohideen Pitchai, Asika Mumtaj" userId="8cc87bfd-1fb5-43d0-9c7f-96e701481660" providerId="ADAL" clId="{FC4545DB-879B-479B-B156-AC00CCCBE3DA}" dt="2025-07-16T06:45:31.880" v="1387" actId="47"/>
        <pc:sldMasterMkLst>
          <pc:docMk/>
          <pc:sldMasterMk cId="3154761403" sldId="2147483648"/>
        </pc:sldMasterMkLst>
        <pc:sldLayoutChg chg="del">
          <pc:chgData name="Mohideen Pitchai, Asika Mumtaj" userId="8cc87bfd-1fb5-43d0-9c7f-96e701481660" providerId="ADAL" clId="{FC4545DB-879B-479B-B156-AC00CCCBE3DA}" dt="2025-07-16T06:45:31.880" v="1387" actId="47"/>
          <pc:sldLayoutMkLst>
            <pc:docMk/>
            <pc:sldMasterMk cId="3154761403" sldId="2147483648"/>
            <pc:sldLayoutMk cId="630778068" sldId="2147483661"/>
          </pc:sldLayoutMkLst>
        </pc:sldLayoutChg>
        <pc:sldLayoutChg chg="del">
          <pc:chgData name="Mohideen Pitchai, Asika Mumtaj" userId="8cc87bfd-1fb5-43d0-9c7f-96e701481660" providerId="ADAL" clId="{FC4545DB-879B-479B-B156-AC00CCCBE3DA}" dt="2025-07-16T05:14:18.890" v="491" actId="47"/>
          <pc:sldLayoutMkLst>
            <pc:docMk/>
            <pc:sldMasterMk cId="3154761403" sldId="2147483648"/>
            <pc:sldLayoutMk cId="2911066970"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0FDA5-75A5-4F75-8FAC-80953EA150FC}"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96543-156C-45E5-9605-89256097DDA3}" type="slidenum">
              <a:rPr lang="en-US" smtClean="0"/>
              <a:t>‹#›</a:t>
            </a:fld>
            <a:endParaRPr lang="en-US"/>
          </a:p>
        </p:txBody>
      </p:sp>
    </p:spTree>
    <p:extLst>
      <p:ext uri="{BB962C8B-B14F-4D97-AF65-F5344CB8AC3E}">
        <p14:creationId xmlns:p14="http://schemas.microsoft.com/office/powerpoint/2010/main" val="80907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5732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2694" y="9166720"/>
            <a:ext cx="185948" cy="200055"/>
          </a:xfrm>
          <a:prstGeom prst="rect">
            <a:avLst/>
          </a:prstGeom>
          <a:noFill/>
          <a:ln w="9525">
            <a:noFill/>
            <a:miter lim="800000"/>
            <a:headEnd/>
            <a:tailEnd/>
          </a:ln>
        </p:spPr>
        <p:txBody>
          <a:bodyPr wrap="none" lIns="0" tIns="0" rIns="0" bIns="0" anchor="b">
            <a:spAutoFit/>
          </a:bodyPr>
          <a:lstStyle/>
          <a:p>
            <a:pPr algn="l" defTabSz="664909">
              <a:spcBef>
                <a:spcPct val="0"/>
              </a:spcBef>
            </a:pPr>
            <a:fld id="{C48ED56A-DF9C-45A7-8469-0591366F9524}" type="slidenum">
              <a:rPr lang="en-GB" sz="1300" b="0"/>
              <a:pPr algn="l" defTabSz="664909">
                <a:spcBef>
                  <a:spcPct val="0"/>
                </a:spcBef>
              </a:pPr>
              <a:t>23</a:t>
            </a:fld>
            <a:endParaRPr lang="en-GB" sz="1300" b="0"/>
          </a:p>
        </p:txBody>
      </p:sp>
      <p:sp>
        <p:nvSpPr>
          <p:cNvPr id="66565" name="Rectangle 5"/>
          <p:cNvSpPr>
            <a:spLocks noGrp="1" noRot="1" noChangeAspect="1" noTextEdit="1"/>
          </p:cNvSpPr>
          <p:nvPr>
            <p:ph type="sldImg"/>
          </p:nvPr>
        </p:nvSpPr>
        <p:spPr bwMode="auto">
          <a:noFill/>
          <a:ln>
            <a:solidFill>
              <a:srgbClr val="000000"/>
            </a:solidFill>
            <a:miter lim="800000"/>
            <a:headEnd/>
            <a:tailEnd/>
          </a:ln>
        </p:spPr>
      </p:sp>
      <p:sp>
        <p:nvSpPr>
          <p:cNvPr id="66566" name="Rectangle 6"/>
          <p:cNvSpPr>
            <a:spLocks noGrp="1"/>
          </p:cNvSpPr>
          <p:nvPr>
            <p:ph type="body" idx="1"/>
          </p:nvPr>
        </p:nvSpPr>
        <p:spPr>
          <a:xfrm>
            <a:off x="729828" y="4561227"/>
            <a:ext cx="5855547" cy="169277"/>
          </a:xfrm>
        </p:spPr>
        <p:txBody>
          <a:bodyPr/>
          <a:lstStyle/>
          <a:p>
            <a:endParaRPr lang="en-US"/>
          </a:p>
        </p:txBody>
      </p:sp>
      <p:sp>
        <p:nvSpPr>
          <p:cNvPr id="3" name="Slide Number Placeholder 2"/>
          <p:cNvSpPr>
            <a:spLocks noGrp="1"/>
          </p:cNvSpPr>
          <p:nvPr>
            <p:ph type="sldNum" sz="quarter" idx="10"/>
          </p:nvPr>
        </p:nvSpPr>
        <p:spPr/>
        <p:txBody>
          <a:bodyPr/>
          <a:lstStyle/>
          <a:p>
            <a:fld id="{F6715F80-3722-40A8-A13B-913CAEEA0A98}" type="slidenum">
              <a:rPr lang="en-GB" smtClean="0"/>
              <a:pPr/>
              <a:t>23</a:t>
            </a:fld>
            <a:endParaRPr lang="en-GB"/>
          </a:p>
        </p:txBody>
      </p:sp>
    </p:spTree>
    <p:extLst>
      <p:ext uri="{BB962C8B-B14F-4D97-AF65-F5344CB8AC3E}">
        <p14:creationId xmlns:p14="http://schemas.microsoft.com/office/powerpoint/2010/main" val="268273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9377-68F5-22A0-029D-8A4D61B88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C25C9-A01E-59FF-7F35-A7E8B31A72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542CB-A976-4C00-28BB-59C350A32D91}"/>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5245E20B-4CAE-87DB-B2A5-F310E388D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5434D-7B2A-CC24-DDA0-BE9CF5E2BDA3}"/>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350791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491B-A1FF-18E7-75D0-6E8DD115F8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E1A1C2-E7D9-0C50-838E-75BA24902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853ED-647A-C9FD-F4AB-92688D9A5D5E}"/>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6A4950A5-0897-FAB5-3402-1243DDADD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3DA23-CA70-EBD6-74C5-8D80381000E0}"/>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3885782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6543F-EECC-F17D-45D8-3A15AB4880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37334E-8848-3406-E125-81C0D41A8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1C45A-33FF-FDA9-77A1-6772A1C837EE}"/>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30294293-22E8-1C20-24F0-62CCCE44B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1052D-1B82-C207-7792-325462B17063}"/>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2002835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Blac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151385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19" descr="DEL_PRI_RGB"/>
          <p:cNvPicPr>
            <a:picLocks noChangeAspect="1" noChangeArrowheads="1"/>
          </p:cNvPicPr>
          <p:nvPr userDrawn="1"/>
        </p:nvPicPr>
        <p:blipFill>
          <a:blip r:embed="rId2" cstate="print"/>
          <a:srcRect l="11237" t="27428" r="9845" b="25551"/>
          <a:stretch>
            <a:fillRect/>
          </a:stretch>
        </p:blipFill>
        <p:spPr bwMode="gray">
          <a:xfrm>
            <a:off x="3793068" y="3032126"/>
            <a:ext cx="4601633" cy="790575"/>
          </a:xfrm>
          <a:prstGeom prst="rect">
            <a:avLst/>
          </a:prstGeom>
          <a:noFill/>
          <a:ln w="9525">
            <a:noFill/>
            <a:miter lim="800000"/>
            <a:headEnd/>
            <a:tailEnd/>
          </a:ln>
        </p:spPr>
      </p:pic>
      <p:sp>
        <p:nvSpPr>
          <p:cNvPr id="3" name="Text Placeholder 5"/>
          <p:cNvSpPr>
            <a:spLocks noGrp="1"/>
          </p:cNvSpPr>
          <p:nvPr>
            <p:ph type="body" sz="quarter" idx="10"/>
          </p:nvPr>
        </p:nvSpPr>
        <p:spPr bwMode="gray">
          <a:xfrm>
            <a:off x="536448" y="5458968"/>
            <a:ext cx="6583680" cy="1152144"/>
          </a:xfrm>
        </p:spPr>
        <p:txBody>
          <a:bodyPr anchor="b" anchorCtr="0">
            <a:noAutofit/>
          </a:bodyPr>
          <a:lstStyle>
            <a:lvl1pPr>
              <a:lnSpc>
                <a:spcPts val="800"/>
              </a:lnSpc>
              <a:spcBef>
                <a:spcPts val="400"/>
              </a:spcBef>
              <a:spcAft>
                <a:spcPts val="400"/>
              </a:spcAft>
              <a:defRPr sz="700"/>
            </a:lvl1pPr>
          </a:lstStyle>
          <a:p>
            <a:pPr lvl="0"/>
            <a:r>
              <a:rPr lang="en-US"/>
              <a:t>Click to edit Master text styles</a:t>
            </a:r>
          </a:p>
        </p:txBody>
      </p:sp>
    </p:spTree>
    <p:extLst>
      <p:ext uri="{BB962C8B-B14F-4D97-AF65-F5344CB8AC3E}">
        <p14:creationId xmlns:p14="http://schemas.microsoft.com/office/powerpoint/2010/main" val="595093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2AC7-9E83-EC95-A131-9F4BC1E13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262702-87C5-3BD7-B100-4D28B999AC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27305-2F61-9194-9B89-9F03C9FF8CF7}"/>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2A2A796D-B38A-4682-76CD-61D6731A1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93973-3394-3C1C-A42C-824E13B119F5}"/>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209801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197B-A974-8C7D-FD33-C53EC54124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EBAC9-9E3D-17D9-1133-093E5344A5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720E64-18FB-C155-0ABF-E861A15DC01C}"/>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AEF681E3-0F02-3782-7E88-89D68568F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6E76D-BAB8-9585-06ED-F9E1038497A9}"/>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1336003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CC25-2448-A2AC-F30B-D718781E5A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AA5D0-891B-704D-6389-3703981C6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C1307C-9063-38ED-E55E-DE8E848F14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226C37-C181-E7B5-5018-DAD43F83DA3E}"/>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6" name="Footer Placeholder 5">
            <a:extLst>
              <a:ext uri="{FF2B5EF4-FFF2-40B4-BE49-F238E27FC236}">
                <a16:creationId xmlns:a16="http://schemas.microsoft.com/office/drawing/2014/main" id="{0B234EEF-2338-43B8-6CE6-27595319D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BC157-499A-7FF3-8C90-795ECEA1F57F}"/>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385442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4AD1-F1E6-4AFC-3FF2-66F7F6E4E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A660DE-7597-8DBE-80A0-2C8450893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D1B91D-B3D0-1E5E-0453-1C0A4CA87F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DAAFF6-D066-D7E0-E769-876F3A8B5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97E45-8484-AB0B-E8E1-42C142DC2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8A5849-0E13-8272-6F20-9C7827C5E4DE}"/>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8" name="Footer Placeholder 7">
            <a:extLst>
              <a:ext uri="{FF2B5EF4-FFF2-40B4-BE49-F238E27FC236}">
                <a16:creationId xmlns:a16="http://schemas.microsoft.com/office/drawing/2014/main" id="{0FA44D28-795B-CF2D-7EC0-33012B31F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3A2392-8D56-71B9-8FC7-B6E6F957F03A}"/>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62036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0B05-8520-607E-B39D-50391071C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A8639-2139-8AE6-3F09-2F559E94CD9A}"/>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4" name="Footer Placeholder 3">
            <a:extLst>
              <a:ext uri="{FF2B5EF4-FFF2-40B4-BE49-F238E27FC236}">
                <a16:creationId xmlns:a16="http://schemas.microsoft.com/office/drawing/2014/main" id="{36D56AA3-A571-1F37-4144-AC20507760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7A887F-59BF-C2AC-7AED-98A78FD5214B}"/>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102382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87AAD-74AF-B754-C81E-BFA708B9948D}"/>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3" name="Footer Placeholder 2">
            <a:extLst>
              <a:ext uri="{FF2B5EF4-FFF2-40B4-BE49-F238E27FC236}">
                <a16:creationId xmlns:a16="http://schemas.microsoft.com/office/drawing/2014/main" id="{A7086D43-59C3-4AAD-614F-F88698751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555865-B818-4F65-1220-29F1FF177486}"/>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238670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0A0C-6299-1EC9-04B0-08B11AF2C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4B59F2-FDFD-A267-BE39-570FEB9DB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9DE788-6BE3-D5D0-A488-75E3354D5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DEDE8D-D5C7-7960-9536-BB7AFB62BD08}"/>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6" name="Footer Placeholder 5">
            <a:extLst>
              <a:ext uri="{FF2B5EF4-FFF2-40B4-BE49-F238E27FC236}">
                <a16:creationId xmlns:a16="http://schemas.microsoft.com/office/drawing/2014/main" id="{3D86B216-AA37-8A41-4214-D59F58E1E5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522288-E858-576E-9F79-28B6ED220F65}"/>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314151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F99D-D5F3-DEA4-CE3D-A740BF34F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91906E-DDA7-6C64-890F-6B83D0AACD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6C34F1-F07A-4E3B-61D0-4FB2D5BC7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5CD214-C159-F502-E881-CBFEA3C7BB6E}"/>
              </a:ext>
            </a:extLst>
          </p:cNvPr>
          <p:cNvSpPr>
            <a:spLocks noGrp="1"/>
          </p:cNvSpPr>
          <p:nvPr>
            <p:ph type="dt" sz="half" idx="10"/>
          </p:nvPr>
        </p:nvSpPr>
        <p:spPr/>
        <p:txBody>
          <a:bodyPr/>
          <a:lstStyle/>
          <a:p>
            <a:fld id="{A0E45979-D409-47D5-9E88-6CC903B04E5A}" type="datetimeFigureOut">
              <a:rPr lang="en-US" smtClean="0"/>
              <a:t>7/24/2025</a:t>
            </a:fld>
            <a:endParaRPr lang="en-US"/>
          </a:p>
        </p:txBody>
      </p:sp>
      <p:sp>
        <p:nvSpPr>
          <p:cNvPr id="6" name="Footer Placeholder 5">
            <a:extLst>
              <a:ext uri="{FF2B5EF4-FFF2-40B4-BE49-F238E27FC236}">
                <a16:creationId xmlns:a16="http://schemas.microsoft.com/office/drawing/2014/main" id="{90F75972-E3DB-83A5-1FF8-EE7FE73B9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DFAAA-B740-3A75-6BB4-0B5FC391A0BC}"/>
              </a:ext>
            </a:extLst>
          </p:cNvPr>
          <p:cNvSpPr>
            <a:spLocks noGrp="1"/>
          </p:cNvSpPr>
          <p:nvPr>
            <p:ph type="sldNum" sz="quarter" idx="12"/>
          </p:nvPr>
        </p:nvSpPr>
        <p:spPr/>
        <p:txBody>
          <a:bodyPr/>
          <a:lstStyle/>
          <a:p>
            <a:fld id="{55403D63-B0F7-4215-9988-148906F33C95}" type="slidenum">
              <a:rPr lang="en-US" smtClean="0"/>
              <a:t>‹#›</a:t>
            </a:fld>
            <a:endParaRPr lang="en-US"/>
          </a:p>
        </p:txBody>
      </p:sp>
    </p:spTree>
    <p:extLst>
      <p:ext uri="{BB962C8B-B14F-4D97-AF65-F5344CB8AC3E}">
        <p14:creationId xmlns:p14="http://schemas.microsoft.com/office/powerpoint/2010/main" val="4025225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B8CCEF-9080-FCDB-ACF9-83032E9986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12404D-D319-AF06-B728-F4EFE3BFE6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86E00-A180-1159-8DEF-084764B62C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E45979-D409-47D5-9E88-6CC903B04E5A}" type="datetimeFigureOut">
              <a:rPr lang="en-US" smtClean="0"/>
              <a:t>7/24/2025</a:t>
            </a:fld>
            <a:endParaRPr lang="en-US"/>
          </a:p>
        </p:txBody>
      </p:sp>
      <p:sp>
        <p:nvSpPr>
          <p:cNvPr id="5" name="Footer Placeholder 4">
            <a:extLst>
              <a:ext uri="{FF2B5EF4-FFF2-40B4-BE49-F238E27FC236}">
                <a16:creationId xmlns:a16="http://schemas.microsoft.com/office/drawing/2014/main" id="{B28009F7-B0DA-2427-88E6-D12EB024B4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B430FC-A007-F937-EA89-494B598BC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3D63-B0F7-4215-9988-148906F33C95}" type="slidenum">
              <a:rPr lang="en-US" smtClean="0"/>
              <a:t>‹#›</a:t>
            </a:fld>
            <a:endParaRPr lang="en-US"/>
          </a:p>
        </p:txBody>
      </p:sp>
    </p:spTree>
    <p:extLst>
      <p:ext uri="{BB962C8B-B14F-4D97-AF65-F5344CB8AC3E}">
        <p14:creationId xmlns:p14="http://schemas.microsoft.com/office/powerpoint/2010/main" val="388211831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hyperlink" Target="http://www.deloitte.com/abou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deloitte.com/us/abou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A40E202-D37F-4FA8-82FB-20DA95C2575A}"/>
              </a:ext>
            </a:extLst>
          </p:cNvPr>
          <p:cNvSpPr>
            <a:spLocks noGrp="1"/>
          </p:cNvSpPr>
          <p:nvPr>
            <p:ph type="subTitle" idx="1"/>
          </p:nvPr>
        </p:nvSpPr>
        <p:spPr>
          <a:xfrm>
            <a:off x="475200" y="5623355"/>
            <a:ext cx="5592011" cy="505645"/>
          </a:xfrm>
        </p:spPr>
        <p:txBody>
          <a:bodyPr/>
          <a:lstStyle/>
          <a:p>
            <a:r>
              <a:rPr lang="en-US" sz="2800" dirty="0"/>
              <a:t>SAP Application Interface Framework (AIF)</a:t>
            </a:r>
          </a:p>
        </p:txBody>
      </p:sp>
      <p:sp>
        <p:nvSpPr>
          <p:cNvPr id="12" name="Text Placeholder 4"/>
          <p:cNvSpPr>
            <a:spLocks noGrp="1"/>
          </p:cNvSpPr>
          <p:nvPr>
            <p:ph type="body" sz="quarter" idx="10"/>
          </p:nvPr>
        </p:nvSpPr>
        <p:spPr>
          <a:xfrm>
            <a:off x="10094689" y="6362699"/>
            <a:ext cx="1847376" cy="294133"/>
          </a:xfrm>
        </p:spPr>
        <p:txBody>
          <a:bodyPr/>
          <a:lstStyle/>
          <a:p>
            <a:pPr marL="0" indent="0">
              <a:buNone/>
            </a:pPr>
            <a:r>
              <a:rPr lang="en-US" noProof="0" dirty="0"/>
              <a:t>Deloitte Consulting LLP</a:t>
            </a:r>
          </a:p>
        </p:txBody>
      </p:sp>
      <p:pic>
        <p:nvPicPr>
          <p:cNvPr id="9" name="Picture Placeholder 8">
            <a:extLst>
              <a:ext uri="{FF2B5EF4-FFF2-40B4-BE49-F238E27FC236}">
                <a16:creationId xmlns:a16="http://schemas.microsoft.com/office/drawing/2014/main" id="{35C13028-3154-401C-868E-0725508DBD0D}"/>
              </a:ext>
            </a:extLst>
          </p:cNvPr>
          <p:cNvPicPr>
            <a:picLocks noGrp="1" noChangeAspect="1"/>
          </p:cNvPicPr>
          <p:nvPr>
            <p:ph type="pic" sz="quarter" idx="11"/>
          </p:nvPr>
        </p:nvPicPr>
        <p:blipFill rotWithShape="1">
          <a:blip r:embed="rId3"/>
          <a:srcRect l="-12641" t="-8657" r="-12641" b="-8657"/>
          <a:stretch/>
        </p:blipFill>
        <p:spPr>
          <a:xfrm>
            <a:off x="3367211" y="729000"/>
            <a:ext cx="5400000" cy="5400000"/>
          </a:xfrm>
        </p:spPr>
      </p:pic>
    </p:spTree>
    <p:extLst>
      <p:ext uri="{BB962C8B-B14F-4D97-AF65-F5344CB8AC3E}">
        <p14:creationId xmlns:p14="http://schemas.microsoft.com/office/powerpoint/2010/main" val="2839370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FFEB-D6BA-32F2-0237-6356D2ABECFF}"/>
              </a:ext>
            </a:extLst>
          </p:cNvPr>
          <p:cNvSpPr>
            <a:spLocks noGrp="1"/>
          </p:cNvSpPr>
          <p:nvPr>
            <p:ph type="title"/>
          </p:nvPr>
        </p:nvSpPr>
        <p:spPr>
          <a:xfrm>
            <a:off x="838200" y="365125"/>
            <a:ext cx="10515600" cy="604139"/>
          </a:xfrm>
        </p:spPr>
        <p:txBody>
          <a:bodyPr>
            <a:normAutofit/>
          </a:bodyPr>
          <a:lstStyle/>
          <a:p>
            <a:r>
              <a:rPr lang="en-US" sz="2400" b="1" dirty="0"/>
              <a:t>Configure Alerts</a:t>
            </a:r>
          </a:p>
        </p:txBody>
      </p:sp>
      <p:sp>
        <p:nvSpPr>
          <p:cNvPr id="3" name="Content Placeholder 2">
            <a:extLst>
              <a:ext uri="{FF2B5EF4-FFF2-40B4-BE49-F238E27FC236}">
                <a16:creationId xmlns:a16="http://schemas.microsoft.com/office/drawing/2014/main" id="{F97D8B86-CD31-0C0D-B993-53D163280072}"/>
              </a:ext>
            </a:extLst>
          </p:cNvPr>
          <p:cNvSpPr>
            <a:spLocks noGrp="1"/>
          </p:cNvSpPr>
          <p:nvPr>
            <p:ph idx="1"/>
          </p:nvPr>
        </p:nvSpPr>
        <p:spPr>
          <a:xfrm>
            <a:off x="838200" y="1115568"/>
            <a:ext cx="10515600" cy="5061395"/>
          </a:xfrm>
        </p:spPr>
        <p:txBody>
          <a:bodyPr/>
          <a:lstStyle/>
          <a:p>
            <a:pPr marL="0" indent="0">
              <a:buNone/>
            </a:pPr>
            <a:r>
              <a:rPr lang="en-US" dirty="0"/>
              <a:t>      </a:t>
            </a:r>
            <a:r>
              <a:rPr lang="en-US" sz="1800" b="0" dirty="0"/>
              <a:t>Define Namespace Specific Features	                          Transaction - ALRTCATDEF</a:t>
            </a:r>
            <a:endParaRPr lang="en-US" sz="1800" dirty="0"/>
          </a:p>
        </p:txBody>
      </p:sp>
      <p:pic>
        <p:nvPicPr>
          <p:cNvPr id="4" name="Content Placeholder 4">
            <a:extLst>
              <a:ext uri="{FF2B5EF4-FFF2-40B4-BE49-F238E27FC236}">
                <a16:creationId xmlns:a16="http://schemas.microsoft.com/office/drawing/2014/main" id="{33D522B2-CF4E-A2EA-73DA-D849668101D4}"/>
              </a:ext>
            </a:extLst>
          </p:cNvPr>
          <p:cNvPicPr>
            <a:picLocks/>
          </p:cNvPicPr>
          <p:nvPr/>
        </p:nvPicPr>
        <p:blipFill>
          <a:blip r:embed="rId2"/>
          <a:stretch>
            <a:fillRect/>
          </a:stretch>
        </p:blipFill>
        <p:spPr>
          <a:xfrm>
            <a:off x="1303338" y="1631250"/>
            <a:ext cx="3712819" cy="4545713"/>
          </a:xfrm>
          <a:prstGeom prst="rect">
            <a:avLst/>
          </a:prstGeom>
        </p:spPr>
      </p:pic>
      <p:pic>
        <p:nvPicPr>
          <p:cNvPr id="5" name="Content Placeholder 7">
            <a:extLst>
              <a:ext uri="{FF2B5EF4-FFF2-40B4-BE49-F238E27FC236}">
                <a16:creationId xmlns:a16="http://schemas.microsoft.com/office/drawing/2014/main" id="{F4830821-6AC6-BA29-5579-AB8EADBE1C34}"/>
              </a:ext>
            </a:extLst>
          </p:cNvPr>
          <p:cNvPicPr>
            <a:picLocks noChangeAspect="1"/>
          </p:cNvPicPr>
          <p:nvPr/>
        </p:nvPicPr>
        <p:blipFill>
          <a:blip r:embed="rId3"/>
          <a:stretch>
            <a:fillRect/>
          </a:stretch>
        </p:blipFill>
        <p:spPr>
          <a:xfrm>
            <a:off x="6270748" y="1631250"/>
            <a:ext cx="3891449" cy="4545712"/>
          </a:xfrm>
          <a:prstGeom prst="rect">
            <a:avLst/>
          </a:prstGeom>
        </p:spPr>
      </p:pic>
    </p:spTree>
    <p:extLst>
      <p:ext uri="{BB962C8B-B14F-4D97-AF65-F5344CB8AC3E}">
        <p14:creationId xmlns:p14="http://schemas.microsoft.com/office/powerpoint/2010/main" val="132319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A1B1-E7EE-8ACD-A008-C1A3FF19086F}"/>
              </a:ext>
            </a:extLst>
          </p:cNvPr>
          <p:cNvSpPr>
            <a:spLocks noGrp="1"/>
          </p:cNvSpPr>
          <p:nvPr>
            <p:ph type="title"/>
          </p:nvPr>
        </p:nvSpPr>
        <p:spPr>
          <a:xfrm>
            <a:off x="838200" y="365125"/>
            <a:ext cx="10515600" cy="604139"/>
          </a:xfrm>
        </p:spPr>
        <p:txBody>
          <a:bodyPr>
            <a:normAutofit/>
          </a:bodyPr>
          <a:lstStyle/>
          <a:p>
            <a:r>
              <a:rPr lang="en-US" sz="2400" b="1" dirty="0"/>
              <a:t>Alerts, Recipients and Key Fields</a:t>
            </a:r>
          </a:p>
        </p:txBody>
      </p:sp>
      <p:sp>
        <p:nvSpPr>
          <p:cNvPr id="3" name="Content Placeholder 2">
            <a:extLst>
              <a:ext uri="{FF2B5EF4-FFF2-40B4-BE49-F238E27FC236}">
                <a16:creationId xmlns:a16="http://schemas.microsoft.com/office/drawing/2014/main" id="{2D67CBC8-4321-52C8-4135-8332C4E82CE4}"/>
              </a:ext>
            </a:extLst>
          </p:cNvPr>
          <p:cNvSpPr>
            <a:spLocks noGrp="1"/>
          </p:cNvSpPr>
          <p:nvPr>
            <p:ph idx="1"/>
          </p:nvPr>
        </p:nvSpPr>
        <p:spPr>
          <a:xfrm>
            <a:off x="838200" y="1124712"/>
            <a:ext cx="10515600" cy="5052251"/>
          </a:xfrm>
        </p:spPr>
        <p:txBody>
          <a:bodyPr/>
          <a:lstStyle/>
          <a:p>
            <a:pPr>
              <a:spcBef>
                <a:spcPts val="600"/>
              </a:spcBef>
            </a:pPr>
            <a:r>
              <a:rPr lang="en-US" sz="1700" dirty="0"/>
              <a:t>In transaction /N/AIF/ERR, we can group our interfaces based on a key field; e.g. plant, company code etc.</a:t>
            </a:r>
          </a:p>
          <a:p>
            <a:pPr>
              <a:spcBef>
                <a:spcPts val="600"/>
              </a:spcBef>
            </a:pPr>
            <a:r>
              <a:rPr lang="en-US" sz="1700" dirty="0"/>
              <a:t>We can send the alerts to the assigned Recipients based on the key field. e.g. Team A should get the alert if the company code/plant is ‘XXXX’.</a:t>
            </a:r>
          </a:p>
          <a:p>
            <a:pPr>
              <a:spcBef>
                <a:spcPts val="600"/>
              </a:spcBef>
            </a:pPr>
            <a:r>
              <a:rPr lang="en-US" sz="1700" dirty="0"/>
              <a:t>To use a key field-dependent recipient assignment, you have to create a recipient assignment table.</a:t>
            </a:r>
          </a:p>
          <a:p>
            <a:pPr>
              <a:spcBef>
                <a:spcPts val="600"/>
              </a:spcBef>
            </a:pPr>
            <a:r>
              <a:rPr lang="en-US" sz="1700" dirty="0"/>
              <a:t>Define Recipients: The recipients defined here will be notified by alerts whenever error occurs. </a:t>
            </a:r>
          </a:p>
          <a:p>
            <a:endParaRPr lang="en-US" dirty="0"/>
          </a:p>
        </p:txBody>
      </p:sp>
      <p:pic>
        <p:nvPicPr>
          <p:cNvPr id="5" name="Picture 4">
            <a:extLst>
              <a:ext uri="{FF2B5EF4-FFF2-40B4-BE49-F238E27FC236}">
                <a16:creationId xmlns:a16="http://schemas.microsoft.com/office/drawing/2014/main" id="{A44F211B-9559-AFC5-4F3E-D673AE680A49}"/>
              </a:ext>
            </a:extLst>
          </p:cNvPr>
          <p:cNvPicPr/>
          <p:nvPr/>
        </p:nvPicPr>
        <p:blipFill>
          <a:blip r:embed="rId2"/>
          <a:stretch>
            <a:fillRect/>
          </a:stretch>
        </p:blipFill>
        <p:spPr>
          <a:xfrm>
            <a:off x="7604200" y="2959864"/>
            <a:ext cx="4134115" cy="2140631"/>
          </a:xfrm>
          <a:prstGeom prst="rect">
            <a:avLst/>
          </a:prstGeom>
        </p:spPr>
      </p:pic>
      <p:pic>
        <p:nvPicPr>
          <p:cNvPr id="6" name="Picture 5">
            <a:extLst>
              <a:ext uri="{FF2B5EF4-FFF2-40B4-BE49-F238E27FC236}">
                <a16:creationId xmlns:a16="http://schemas.microsoft.com/office/drawing/2014/main" id="{6C4E596F-A3D8-2BBE-A1A8-D7DD29CF26D9}"/>
              </a:ext>
            </a:extLst>
          </p:cNvPr>
          <p:cNvPicPr>
            <a:picLocks noChangeAspect="1"/>
          </p:cNvPicPr>
          <p:nvPr/>
        </p:nvPicPr>
        <p:blipFill>
          <a:blip r:embed="rId3"/>
          <a:stretch>
            <a:fillRect/>
          </a:stretch>
        </p:blipFill>
        <p:spPr>
          <a:xfrm>
            <a:off x="1030224" y="2895178"/>
            <a:ext cx="6381952" cy="2270005"/>
          </a:xfrm>
          <a:prstGeom prst="rect">
            <a:avLst/>
          </a:prstGeom>
        </p:spPr>
      </p:pic>
    </p:spTree>
    <p:extLst>
      <p:ext uri="{BB962C8B-B14F-4D97-AF65-F5344CB8AC3E}">
        <p14:creationId xmlns:p14="http://schemas.microsoft.com/office/powerpoint/2010/main" val="355689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4469-B4DC-A6C3-07C6-3A1BD8DC0A41}"/>
              </a:ext>
            </a:extLst>
          </p:cNvPr>
          <p:cNvSpPr>
            <a:spLocks noGrp="1"/>
          </p:cNvSpPr>
          <p:nvPr>
            <p:ph type="title"/>
          </p:nvPr>
        </p:nvSpPr>
        <p:spPr>
          <a:xfrm>
            <a:off x="838200" y="365125"/>
            <a:ext cx="10515600" cy="549275"/>
          </a:xfrm>
        </p:spPr>
        <p:txBody>
          <a:bodyPr>
            <a:normAutofit/>
          </a:bodyPr>
          <a:lstStyle/>
          <a:p>
            <a:r>
              <a:rPr lang="en-US" sz="2400" b="1" dirty="0"/>
              <a:t>Recipient assignment</a:t>
            </a:r>
            <a:endParaRPr lang="en-US" sz="2400" dirty="0"/>
          </a:p>
        </p:txBody>
      </p:sp>
      <p:pic>
        <p:nvPicPr>
          <p:cNvPr id="12" name="Picture 11">
            <a:extLst>
              <a:ext uri="{FF2B5EF4-FFF2-40B4-BE49-F238E27FC236}">
                <a16:creationId xmlns:a16="http://schemas.microsoft.com/office/drawing/2014/main" id="{3B4394FE-7C35-218D-39A1-85CCE32FBFD6}"/>
              </a:ext>
            </a:extLst>
          </p:cNvPr>
          <p:cNvPicPr>
            <a:picLocks noChangeAspect="1"/>
          </p:cNvPicPr>
          <p:nvPr/>
        </p:nvPicPr>
        <p:blipFill>
          <a:blip r:embed="rId2"/>
          <a:stretch>
            <a:fillRect/>
          </a:stretch>
        </p:blipFill>
        <p:spPr>
          <a:xfrm>
            <a:off x="8114792" y="1095143"/>
            <a:ext cx="3683189" cy="4306714"/>
          </a:xfrm>
          <a:prstGeom prst="rect">
            <a:avLst/>
          </a:prstGeom>
        </p:spPr>
      </p:pic>
      <p:pic>
        <p:nvPicPr>
          <p:cNvPr id="14" name="Picture 13">
            <a:extLst>
              <a:ext uri="{FF2B5EF4-FFF2-40B4-BE49-F238E27FC236}">
                <a16:creationId xmlns:a16="http://schemas.microsoft.com/office/drawing/2014/main" id="{B445EEA5-99FB-711C-EBDF-BB0C33A94A9F}"/>
              </a:ext>
            </a:extLst>
          </p:cNvPr>
          <p:cNvPicPr>
            <a:picLocks noChangeAspect="1"/>
          </p:cNvPicPr>
          <p:nvPr/>
        </p:nvPicPr>
        <p:blipFill>
          <a:blip r:embed="rId3"/>
          <a:stretch>
            <a:fillRect/>
          </a:stretch>
        </p:blipFill>
        <p:spPr>
          <a:xfrm>
            <a:off x="922828" y="3271415"/>
            <a:ext cx="7002047" cy="2001414"/>
          </a:xfrm>
          <a:prstGeom prst="rect">
            <a:avLst/>
          </a:prstGeom>
        </p:spPr>
      </p:pic>
      <p:pic>
        <p:nvPicPr>
          <p:cNvPr id="16" name="Picture 15">
            <a:extLst>
              <a:ext uri="{FF2B5EF4-FFF2-40B4-BE49-F238E27FC236}">
                <a16:creationId xmlns:a16="http://schemas.microsoft.com/office/drawing/2014/main" id="{D21AC146-16A4-F55C-1F7C-A4345CD1EDCF}"/>
              </a:ext>
            </a:extLst>
          </p:cNvPr>
          <p:cNvPicPr>
            <a:picLocks noChangeAspect="1"/>
          </p:cNvPicPr>
          <p:nvPr/>
        </p:nvPicPr>
        <p:blipFill>
          <a:blip r:embed="rId4"/>
          <a:stretch>
            <a:fillRect/>
          </a:stretch>
        </p:blipFill>
        <p:spPr>
          <a:xfrm>
            <a:off x="922827" y="1095142"/>
            <a:ext cx="7002047" cy="1995530"/>
          </a:xfrm>
          <a:prstGeom prst="rect">
            <a:avLst/>
          </a:prstGeom>
        </p:spPr>
      </p:pic>
    </p:spTree>
    <p:extLst>
      <p:ext uri="{BB962C8B-B14F-4D97-AF65-F5344CB8AC3E}">
        <p14:creationId xmlns:p14="http://schemas.microsoft.com/office/powerpoint/2010/main" val="2492949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7838-28C9-2859-738B-CDD8EF09F9F7}"/>
              </a:ext>
            </a:extLst>
          </p:cNvPr>
          <p:cNvSpPr>
            <a:spLocks noGrp="1"/>
          </p:cNvSpPr>
          <p:nvPr>
            <p:ph type="title"/>
          </p:nvPr>
        </p:nvSpPr>
        <p:spPr>
          <a:xfrm>
            <a:off x="838200" y="365125"/>
            <a:ext cx="10515600" cy="594995"/>
          </a:xfrm>
        </p:spPr>
        <p:txBody>
          <a:bodyPr>
            <a:normAutofit/>
          </a:bodyPr>
          <a:lstStyle/>
          <a:p>
            <a:r>
              <a:rPr lang="en-US" sz="2400" b="1" dirty="0"/>
              <a:t>Interface Implementation with SAP AIF</a:t>
            </a:r>
          </a:p>
        </p:txBody>
      </p:sp>
      <p:sp>
        <p:nvSpPr>
          <p:cNvPr id="3" name="Content Placeholder 2">
            <a:extLst>
              <a:ext uri="{FF2B5EF4-FFF2-40B4-BE49-F238E27FC236}">
                <a16:creationId xmlns:a16="http://schemas.microsoft.com/office/drawing/2014/main" id="{4493D253-EB5F-634A-FF1F-D46967C9A628}"/>
              </a:ext>
            </a:extLst>
          </p:cNvPr>
          <p:cNvSpPr>
            <a:spLocks noGrp="1"/>
          </p:cNvSpPr>
          <p:nvPr>
            <p:ph idx="1"/>
          </p:nvPr>
        </p:nvSpPr>
        <p:spPr>
          <a:xfrm>
            <a:off x="838200" y="960120"/>
            <a:ext cx="10515600" cy="5216843"/>
          </a:xfrm>
        </p:spPr>
        <p:txBody>
          <a:bodyPr>
            <a:normAutofit fontScale="92500" lnSpcReduction="10000"/>
          </a:bodyPr>
          <a:lstStyle/>
          <a:p>
            <a:pPr marL="0" indent="0">
              <a:buNone/>
            </a:pPr>
            <a:r>
              <a:rPr lang="en-US" sz="1800" b="1" dirty="0"/>
              <a:t>Pre-requisites:</a:t>
            </a:r>
          </a:p>
          <a:p>
            <a:r>
              <a:rPr lang="en-US" sz="1700" dirty="0"/>
              <a:t>Create SAP &amp; Raw Data Structure.</a:t>
            </a:r>
          </a:p>
          <a:p>
            <a:r>
              <a:rPr lang="en-US" sz="1700" dirty="0"/>
              <a:t>Define AIF Application (/AIF/CUST).</a:t>
            </a:r>
          </a:p>
          <a:p>
            <a:pPr marL="0" indent="0">
              <a:buNone/>
            </a:pPr>
            <a:endParaRPr lang="en-US" sz="1700" dirty="0"/>
          </a:p>
          <a:p>
            <a:pPr marL="1587" lvl="1" indent="0">
              <a:buNone/>
            </a:pPr>
            <a:r>
              <a:rPr lang="en-US" sz="1800" b="1" dirty="0"/>
              <a:t>Namespaces</a:t>
            </a:r>
          </a:p>
          <a:p>
            <a:pPr marL="228600" lvl="1">
              <a:spcBef>
                <a:spcPts val="1000"/>
              </a:spcBef>
            </a:pPr>
            <a:r>
              <a:rPr lang="en-US" sz="1700" dirty="0"/>
              <a:t>Logical structuring of objects and configuration</a:t>
            </a:r>
          </a:p>
          <a:p>
            <a:pPr marL="228600" lvl="1">
              <a:spcBef>
                <a:spcPts val="1000"/>
              </a:spcBef>
            </a:pPr>
            <a:r>
              <a:rPr lang="en-US" sz="1700" dirty="0"/>
              <a:t>Locking mechanisms and Authorizations</a:t>
            </a:r>
          </a:p>
          <a:p>
            <a:pPr lvl="1"/>
            <a:endParaRPr lang="en-US" sz="1800" dirty="0"/>
          </a:p>
          <a:p>
            <a:pPr marL="1587" lvl="1" indent="0">
              <a:buNone/>
            </a:pPr>
            <a:r>
              <a:rPr lang="en-US" sz="1800" b="1" dirty="0"/>
              <a:t>Interface</a:t>
            </a:r>
          </a:p>
          <a:p>
            <a:pPr marL="228600" lvl="1">
              <a:spcBef>
                <a:spcPts val="1000"/>
              </a:spcBef>
            </a:pPr>
            <a:r>
              <a:rPr lang="en-US" sz="1700" dirty="0"/>
              <a:t>An interface is the technical representation of a system interface</a:t>
            </a:r>
          </a:p>
          <a:p>
            <a:pPr marL="228600" lvl="1">
              <a:spcBef>
                <a:spcPts val="1000"/>
              </a:spcBef>
            </a:pPr>
            <a:r>
              <a:rPr lang="en-US" sz="1700" dirty="0"/>
              <a:t>Connection point between the application data (SAP data structure) and the data in the external format (raw data structure</a:t>
            </a:r>
            <a:r>
              <a:rPr lang="en-US" sz="1800" dirty="0"/>
              <a:t>)</a:t>
            </a:r>
          </a:p>
          <a:p>
            <a:pPr marL="1587" lvl="1" indent="0">
              <a:buNone/>
            </a:pPr>
            <a:endParaRPr lang="en-US" sz="1800" b="1" dirty="0"/>
          </a:p>
          <a:p>
            <a:pPr marL="1587" lvl="1" indent="0">
              <a:spcBef>
                <a:spcPts val="1000"/>
              </a:spcBef>
              <a:buFont typeface="Arial" panose="020B0604020202020204" pitchFamily="34" charset="0"/>
              <a:buNone/>
            </a:pPr>
            <a:r>
              <a:rPr lang="en-US" sz="1800" b="1" dirty="0"/>
              <a:t>Interface Version</a:t>
            </a:r>
            <a:endParaRPr lang="en-US" sz="1700" dirty="0"/>
          </a:p>
          <a:p>
            <a:pPr marL="287337" lvl="1" indent="-285750">
              <a:spcBef>
                <a:spcPts val="1000"/>
              </a:spcBef>
            </a:pPr>
            <a:r>
              <a:rPr lang="en-US" sz="1700" dirty="0"/>
              <a:t>Defines a version of an interface in the SAP Application Interface Framework that is used for processing a data message</a:t>
            </a:r>
          </a:p>
          <a:p>
            <a:pPr marL="287337" lvl="1" indent="-285750">
              <a:spcBef>
                <a:spcPts val="1000"/>
              </a:spcBef>
            </a:pPr>
            <a:r>
              <a:rPr lang="en-US" sz="1700" dirty="0"/>
              <a:t>A new version of an interface may vary from the original interface</a:t>
            </a:r>
          </a:p>
          <a:p>
            <a:endParaRPr lang="en-US" sz="1700" dirty="0"/>
          </a:p>
          <a:p>
            <a:endParaRPr lang="en-US" sz="1200" dirty="0"/>
          </a:p>
          <a:p>
            <a:pPr marL="0" indent="0">
              <a:buNone/>
            </a:pPr>
            <a:endParaRPr lang="en-US" dirty="0"/>
          </a:p>
        </p:txBody>
      </p:sp>
    </p:spTree>
    <p:extLst>
      <p:ext uri="{BB962C8B-B14F-4D97-AF65-F5344CB8AC3E}">
        <p14:creationId xmlns:p14="http://schemas.microsoft.com/office/powerpoint/2010/main" val="309463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F1E6-737A-C1DE-A249-E457EF8359ED}"/>
              </a:ext>
            </a:extLst>
          </p:cNvPr>
          <p:cNvSpPr>
            <a:spLocks noGrp="1"/>
          </p:cNvSpPr>
          <p:nvPr>
            <p:ph type="title"/>
          </p:nvPr>
        </p:nvSpPr>
        <p:spPr>
          <a:xfrm>
            <a:off x="838200" y="365125"/>
            <a:ext cx="10515600" cy="530987"/>
          </a:xfrm>
        </p:spPr>
        <p:txBody>
          <a:bodyPr>
            <a:normAutofit/>
          </a:bodyPr>
          <a:lstStyle/>
          <a:p>
            <a:r>
              <a:rPr lang="en-US" sz="2400" b="1" dirty="0"/>
              <a:t>Interface Implementation with SAP AIF [Contd..]</a:t>
            </a:r>
          </a:p>
        </p:txBody>
      </p:sp>
      <p:pic>
        <p:nvPicPr>
          <p:cNvPr id="4" name="Content Placeholder 3">
            <a:extLst>
              <a:ext uri="{FF2B5EF4-FFF2-40B4-BE49-F238E27FC236}">
                <a16:creationId xmlns:a16="http://schemas.microsoft.com/office/drawing/2014/main" id="{C8827F68-C5EC-0BD2-11A7-AE6E527FF835}"/>
              </a:ext>
            </a:extLst>
          </p:cNvPr>
          <p:cNvPicPr>
            <a:picLocks noGrp="1" noChangeAspect="1"/>
          </p:cNvPicPr>
          <p:nvPr>
            <p:ph idx="1"/>
          </p:nvPr>
        </p:nvPicPr>
        <p:blipFill>
          <a:blip r:embed="rId2"/>
          <a:stretch>
            <a:fillRect/>
          </a:stretch>
        </p:blipFill>
        <p:spPr>
          <a:xfrm>
            <a:off x="6096000" y="1121537"/>
            <a:ext cx="5680102" cy="4351338"/>
          </a:xfrm>
          <a:prstGeom prst="rect">
            <a:avLst/>
          </a:prstGeom>
        </p:spPr>
      </p:pic>
      <p:pic>
        <p:nvPicPr>
          <p:cNvPr id="5" name="Picture 2">
            <a:extLst>
              <a:ext uri="{FF2B5EF4-FFF2-40B4-BE49-F238E27FC236}">
                <a16:creationId xmlns:a16="http://schemas.microsoft.com/office/drawing/2014/main" id="{4D9C0282-3381-C82B-8A25-0F28DD48E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21537"/>
            <a:ext cx="4996869"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14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529F-627A-A123-2790-251B5217B290}"/>
              </a:ext>
            </a:extLst>
          </p:cNvPr>
          <p:cNvSpPr>
            <a:spLocks noGrp="1"/>
          </p:cNvSpPr>
          <p:nvPr>
            <p:ph type="title"/>
          </p:nvPr>
        </p:nvSpPr>
        <p:spPr>
          <a:xfrm>
            <a:off x="838200" y="365125"/>
            <a:ext cx="10515600" cy="650875"/>
          </a:xfrm>
        </p:spPr>
        <p:txBody>
          <a:bodyPr>
            <a:normAutofit/>
          </a:bodyPr>
          <a:lstStyle/>
          <a:p>
            <a:r>
              <a:rPr lang="en-US" sz="2400" b="1" dirty="0"/>
              <a:t>Structure Mappings </a:t>
            </a:r>
          </a:p>
        </p:txBody>
      </p:sp>
      <p:sp>
        <p:nvSpPr>
          <p:cNvPr id="3" name="Content Placeholder 2">
            <a:extLst>
              <a:ext uri="{FF2B5EF4-FFF2-40B4-BE49-F238E27FC236}">
                <a16:creationId xmlns:a16="http://schemas.microsoft.com/office/drawing/2014/main" id="{630F6F31-9DCC-269D-F33A-BC7278C0FA4E}"/>
              </a:ext>
            </a:extLst>
          </p:cNvPr>
          <p:cNvSpPr>
            <a:spLocks noGrp="1"/>
          </p:cNvSpPr>
          <p:nvPr>
            <p:ph idx="1"/>
          </p:nvPr>
        </p:nvSpPr>
        <p:spPr>
          <a:xfrm>
            <a:off x="838200" y="1107440"/>
            <a:ext cx="10515600" cy="5069523"/>
          </a:xfrm>
        </p:spPr>
        <p:txBody>
          <a:bodyPr>
            <a:normAutofit/>
          </a:bodyPr>
          <a:lstStyle/>
          <a:p>
            <a:pPr marL="1587" lvl="1" indent="0">
              <a:buNone/>
            </a:pPr>
            <a:r>
              <a:rPr lang="en-US" sz="1700" dirty="0"/>
              <a:t>In Structure mapping, the fields of the source structure are mapped to the fields of the destination structure.</a:t>
            </a:r>
          </a:p>
          <a:p>
            <a:pPr marL="1587" lvl="1" indent="0">
              <a:buNone/>
            </a:pPr>
            <a:r>
              <a:rPr lang="en-US" sz="1700" dirty="0"/>
              <a:t>Various transformation logics can be performed as below:</a:t>
            </a:r>
          </a:p>
          <a:p>
            <a:pPr marL="1587" lvl="1" indent="0">
              <a:buNone/>
            </a:pPr>
            <a:endParaRPr lang="en-US" sz="1700" dirty="0"/>
          </a:p>
          <a:p>
            <a:pPr marL="287337" lvl="1" indent="-285750"/>
            <a:r>
              <a:rPr lang="en-US" sz="1700" b="1" dirty="0"/>
              <a:t>Define Field Mappings</a:t>
            </a:r>
            <a:r>
              <a:rPr lang="en-US" sz="1700" dirty="0"/>
              <a:t>: The fields of the source structure need to be mapped to the fields of the destination structure. This is done using field mappings</a:t>
            </a:r>
          </a:p>
          <a:p>
            <a:pPr marL="287337" lvl="1" indent="-285750"/>
            <a:endParaRPr lang="en-US" sz="1700" dirty="0"/>
          </a:p>
          <a:p>
            <a:pPr marL="287337" lvl="1" indent="-285750"/>
            <a:r>
              <a:rPr lang="en-US" sz="1700" b="1" dirty="0"/>
              <a:t>Assign Checks</a:t>
            </a:r>
            <a:r>
              <a:rPr lang="en-US" sz="1700" dirty="0"/>
              <a:t>: possible to check raw data or SAP data structures. Works based on “Where” condition</a:t>
            </a:r>
          </a:p>
          <a:p>
            <a:pPr marL="287337" lvl="1" indent="-285750"/>
            <a:endParaRPr lang="en-US" sz="1700" dirty="0"/>
          </a:p>
          <a:p>
            <a:pPr marL="287337" lvl="1" indent="-285750"/>
            <a:r>
              <a:rPr lang="en-US" sz="1700" b="1" dirty="0"/>
              <a:t>Define Fix Values</a:t>
            </a:r>
            <a:r>
              <a:rPr lang="en-US" sz="1700" dirty="0"/>
              <a:t>: For a field that is supposed to have the same value every time, you can define a fix value</a:t>
            </a:r>
          </a:p>
          <a:p>
            <a:pPr marL="287337" lvl="1" indent="-285750"/>
            <a:endParaRPr lang="en-US" sz="1700" dirty="0"/>
          </a:p>
          <a:p>
            <a:pPr marL="287337" lvl="1" indent="-285750"/>
            <a:r>
              <a:rPr lang="en-US" sz="1700" b="1" dirty="0"/>
              <a:t>Define Value Mappings</a:t>
            </a:r>
            <a:r>
              <a:rPr lang="en-US" sz="1700" dirty="0"/>
              <a:t>: You can define Value mapping to derive a value in the destination structure from up to five values in source structure</a:t>
            </a:r>
          </a:p>
          <a:p>
            <a:pPr marL="0" indent="0">
              <a:buNone/>
            </a:pPr>
            <a:endParaRPr lang="en-US" sz="1700" dirty="0"/>
          </a:p>
        </p:txBody>
      </p:sp>
    </p:spTree>
    <p:extLst>
      <p:ext uri="{BB962C8B-B14F-4D97-AF65-F5344CB8AC3E}">
        <p14:creationId xmlns:p14="http://schemas.microsoft.com/office/powerpoint/2010/main" val="10170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639-61E3-A3D0-E957-2F9C7311EF31}"/>
              </a:ext>
            </a:extLst>
          </p:cNvPr>
          <p:cNvSpPr>
            <a:spLocks noGrp="1"/>
          </p:cNvSpPr>
          <p:nvPr>
            <p:ph type="title"/>
          </p:nvPr>
        </p:nvSpPr>
        <p:spPr>
          <a:xfrm>
            <a:off x="838200" y="365125"/>
            <a:ext cx="10515600" cy="503555"/>
          </a:xfrm>
        </p:spPr>
        <p:txBody>
          <a:bodyPr>
            <a:normAutofit/>
          </a:bodyPr>
          <a:lstStyle/>
          <a:p>
            <a:r>
              <a:rPr lang="en-US" sz="2400" b="1" dirty="0"/>
              <a:t>Fix Values</a:t>
            </a:r>
          </a:p>
        </p:txBody>
      </p:sp>
      <p:sp>
        <p:nvSpPr>
          <p:cNvPr id="3" name="Content Placeholder 2">
            <a:extLst>
              <a:ext uri="{FF2B5EF4-FFF2-40B4-BE49-F238E27FC236}">
                <a16:creationId xmlns:a16="http://schemas.microsoft.com/office/drawing/2014/main" id="{F07E3D22-F1E2-AF41-8106-E25FDF22B552}"/>
              </a:ext>
            </a:extLst>
          </p:cNvPr>
          <p:cNvSpPr>
            <a:spLocks noGrp="1"/>
          </p:cNvSpPr>
          <p:nvPr>
            <p:ph idx="1"/>
          </p:nvPr>
        </p:nvSpPr>
        <p:spPr>
          <a:xfrm>
            <a:off x="393192" y="960120"/>
            <a:ext cx="10960608" cy="5216843"/>
          </a:xfrm>
        </p:spPr>
        <p:txBody>
          <a:bodyPr/>
          <a:lstStyle/>
          <a:p>
            <a:pPr lvl="1"/>
            <a:r>
              <a:rPr lang="en-US" sz="2000" dirty="0"/>
              <a:t>You can use fix values if you want for a certain field in the destination structure to always have the same value.</a:t>
            </a:r>
          </a:p>
          <a:p>
            <a:pPr lvl="1"/>
            <a:r>
              <a:rPr lang="en-US" sz="2000" dirty="0"/>
              <a:t>There are two possibilities to define a fix value. The first possibility is to enter a fix value directly into the structure mapping. The second possibility is to create a named fix value, which can be assigned to a field in the structure mapping.</a:t>
            </a:r>
          </a:p>
          <a:p>
            <a:pPr marL="168275" lvl="2" indent="0">
              <a:buNone/>
            </a:pPr>
            <a:endParaRPr lang="en-US" sz="1200" dirty="0"/>
          </a:p>
          <a:p>
            <a:endParaRPr lang="en-US" dirty="0"/>
          </a:p>
        </p:txBody>
      </p:sp>
      <p:pic>
        <p:nvPicPr>
          <p:cNvPr id="4" name="Picture 2">
            <a:extLst>
              <a:ext uri="{FF2B5EF4-FFF2-40B4-BE49-F238E27FC236}">
                <a16:creationId xmlns:a16="http://schemas.microsoft.com/office/drawing/2014/main" id="{58B5C395-D47A-0380-1614-6DB2047FF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665" y="2728341"/>
            <a:ext cx="75342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8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E538-EC7B-610B-B025-9F80D9149DF4}"/>
              </a:ext>
            </a:extLst>
          </p:cNvPr>
          <p:cNvSpPr>
            <a:spLocks noGrp="1"/>
          </p:cNvSpPr>
          <p:nvPr>
            <p:ph type="title"/>
          </p:nvPr>
        </p:nvSpPr>
        <p:spPr>
          <a:xfrm>
            <a:off x="838200" y="365125"/>
            <a:ext cx="10515600" cy="512699"/>
          </a:xfrm>
        </p:spPr>
        <p:txBody>
          <a:bodyPr>
            <a:normAutofit/>
          </a:bodyPr>
          <a:lstStyle/>
          <a:p>
            <a:r>
              <a:rPr lang="en-US" sz="2400" b="1" dirty="0"/>
              <a:t>Value Mapping</a:t>
            </a:r>
          </a:p>
        </p:txBody>
      </p:sp>
      <p:sp>
        <p:nvSpPr>
          <p:cNvPr id="3" name="Content Placeholder 2">
            <a:extLst>
              <a:ext uri="{FF2B5EF4-FFF2-40B4-BE49-F238E27FC236}">
                <a16:creationId xmlns:a16="http://schemas.microsoft.com/office/drawing/2014/main" id="{50077542-F2BA-1037-1425-FD26D57C9FD8}"/>
              </a:ext>
            </a:extLst>
          </p:cNvPr>
          <p:cNvSpPr>
            <a:spLocks noGrp="1"/>
          </p:cNvSpPr>
          <p:nvPr>
            <p:ph idx="1"/>
          </p:nvPr>
        </p:nvSpPr>
        <p:spPr>
          <a:xfrm>
            <a:off x="838200" y="960120"/>
            <a:ext cx="10515600" cy="5216843"/>
          </a:xfrm>
        </p:spPr>
        <p:txBody>
          <a:bodyPr>
            <a:normAutofit/>
          </a:bodyPr>
          <a:lstStyle/>
          <a:p>
            <a:r>
              <a:rPr lang="en-US" sz="2000" dirty="0"/>
              <a:t>Value mappings are used to derive one value in the destination structure from up to five values in the source structure and can be optionally enriched with further data from the backend system.</a:t>
            </a:r>
          </a:p>
          <a:p>
            <a:r>
              <a:rPr lang="en-US" sz="2000" dirty="0"/>
              <a:t>Value mappings can be derived from </a:t>
            </a:r>
          </a:p>
          <a:p>
            <a:pPr marL="511175" lvl="2" indent="-342900">
              <a:buAutoNum type="arabicPeriod"/>
            </a:pPr>
            <a:r>
              <a:rPr lang="en-US" dirty="0"/>
              <a:t>Database table</a:t>
            </a:r>
          </a:p>
          <a:p>
            <a:pPr marL="511175" lvl="2" indent="-342900">
              <a:buAutoNum type="arabicPeriod"/>
            </a:pPr>
            <a:r>
              <a:rPr lang="en-US" dirty="0"/>
              <a:t>Internal value mapping table</a:t>
            </a:r>
          </a:p>
          <a:p>
            <a:pPr marL="511175" lvl="2" indent="-342900">
              <a:buAutoNum type="arabicPeriod"/>
            </a:pPr>
            <a:r>
              <a:rPr lang="en-US" dirty="0"/>
              <a:t>Value mapping function module</a:t>
            </a:r>
          </a:p>
          <a:p>
            <a:pPr marL="511175" lvl="2" indent="-342900">
              <a:buAutoNum type="arabicPeriod"/>
            </a:pPr>
            <a:r>
              <a:rPr lang="en-US" dirty="0"/>
              <a:t>Default value</a:t>
            </a:r>
          </a:p>
          <a:p>
            <a:endParaRPr lang="en-US" sz="2000" dirty="0"/>
          </a:p>
        </p:txBody>
      </p:sp>
      <p:pic>
        <p:nvPicPr>
          <p:cNvPr id="4" name="Picture 2">
            <a:extLst>
              <a:ext uri="{FF2B5EF4-FFF2-40B4-BE49-F238E27FC236}">
                <a16:creationId xmlns:a16="http://schemas.microsoft.com/office/drawing/2014/main" id="{0ECE21B6-4EBE-2C49-F0E8-E40E4DB56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11" y="1902942"/>
            <a:ext cx="5397843" cy="399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49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C47E-230E-A28C-484C-C7E08BDBDDAB}"/>
              </a:ext>
            </a:extLst>
          </p:cNvPr>
          <p:cNvSpPr>
            <a:spLocks noGrp="1"/>
          </p:cNvSpPr>
          <p:nvPr>
            <p:ph type="title"/>
          </p:nvPr>
        </p:nvSpPr>
        <p:spPr>
          <a:xfrm>
            <a:off x="838200" y="365125"/>
            <a:ext cx="10515600" cy="640715"/>
          </a:xfrm>
        </p:spPr>
        <p:txBody>
          <a:bodyPr>
            <a:normAutofit/>
          </a:bodyPr>
          <a:lstStyle/>
          <a:p>
            <a:r>
              <a:rPr lang="en-US" sz="2400" b="1" dirty="0"/>
              <a:t>Checks</a:t>
            </a:r>
          </a:p>
        </p:txBody>
      </p:sp>
      <p:sp>
        <p:nvSpPr>
          <p:cNvPr id="3" name="Content Placeholder 2">
            <a:extLst>
              <a:ext uri="{FF2B5EF4-FFF2-40B4-BE49-F238E27FC236}">
                <a16:creationId xmlns:a16="http://schemas.microsoft.com/office/drawing/2014/main" id="{8A71F777-2368-F0AF-490D-BA1FDEC0B5B7}"/>
              </a:ext>
            </a:extLst>
          </p:cNvPr>
          <p:cNvSpPr>
            <a:spLocks noGrp="1"/>
          </p:cNvSpPr>
          <p:nvPr>
            <p:ph idx="1"/>
          </p:nvPr>
        </p:nvSpPr>
        <p:spPr>
          <a:xfrm>
            <a:off x="838200" y="965202"/>
            <a:ext cx="10515600" cy="5609334"/>
          </a:xfrm>
        </p:spPr>
        <p:txBody>
          <a:bodyPr>
            <a:noAutofit/>
          </a:bodyPr>
          <a:lstStyle/>
          <a:p>
            <a:pPr marL="285750" indent="-285750">
              <a:spcBef>
                <a:spcPts val="600"/>
              </a:spcBef>
              <a:buFont typeface="Arial" panose="020B0604020202020204" pitchFamily="34" charset="0"/>
              <a:buChar char="•"/>
            </a:pPr>
            <a:r>
              <a:rPr lang="en-US" sz="2000" dirty="0"/>
              <a:t>Checks can be created by choosing Define Checks and entering the namespace for which you want to create the check. </a:t>
            </a:r>
          </a:p>
          <a:p>
            <a:pPr marL="285750" indent="-285750">
              <a:spcBef>
                <a:spcPts val="600"/>
              </a:spcBef>
              <a:buFont typeface="Arial" panose="020B0604020202020204" pitchFamily="34" charset="0"/>
              <a:buChar char="•"/>
            </a:pPr>
            <a:r>
              <a:rPr lang="en-US" sz="2000" dirty="0"/>
              <a:t>Error message, which is written to the application log if the check fails, can be defined. </a:t>
            </a:r>
          </a:p>
          <a:p>
            <a:pPr marL="285750" indent="-285750">
              <a:spcBef>
                <a:spcPts val="600"/>
              </a:spcBef>
              <a:buFont typeface="Arial" panose="020B0604020202020204" pitchFamily="34" charset="0"/>
              <a:buChar char="•"/>
            </a:pPr>
            <a:r>
              <a:rPr lang="en-US" sz="2000" dirty="0"/>
              <a:t>Up to four variables can be defined to be used in the message. You can enter either constant values or placeholders that are replaced at runtime.</a:t>
            </a:r>
          </a:p>
          <a:p>
            <a:pPr marL="285750" indent="-285750">
              <a:spcBef>
                <a:spcPts val="600"/>
              </a:spcBef>
              <a:buFont typeface="Arial" panose="020B0604020202020204" pitchFamily="34" charset="0"/>
              <a:buChar char="•"/>
            </a:pPr>
            <a:endParaRPr lang="en-US" sz="1500" dirty="0"/>
          </a:p>
          <a:p>
            <a:pPr marL="0" indent="0">
              <a:spcBef>
                <a:spcPts val="600"/>
              </a:spcBef>
              <a:buNone/>
            </a:pPr>
            <a:r>
              <a:rPr lang="en-US" sz="2000" b="0" dirty="0">
                <a:solidFill>
                  <a:schemeClr val="tx2"/>
                </a:solidFill>
                <a:latin typeface="+mn-lt"/>
              </a:rPr>
              <a:t>There a several ways to define a check:</a:t>
            </a:r>
          </a:p>
          <a:p>
            <a:pPr marL="0" indent="0" algn="l">
              <a:spcBef>
                <a:spcPts val="600"/>
              </a:spcBef>
              <a:buNone/>
            </a:pPr>
            <a:r>
              <a:rPr lang="en-US" sz="2000" b="1" dirty="0">
                <a:solidFill>
                  <a:schemeClr val="tx2"/>
                </a:solidFill>
                <a:latin typeface="+mn-lt"/>
              </a:rPr>
              <a:t>Field Check: </a:t>
            </a:r>
            <a:r>
              <a:rPr lang="en-US" sz="2000" b="0" dirty="0">
                <a:solidFill>
                  <a:schemeClr val="tx2"/>
                </a:solidFill>
                <a:latin typeface="+mn-lt"/>
              </a:rPr>
              <a:t>A check can be selected from </a:t>
            </a:r>
          </a:p>
          <a:p>
            <a:pPr marL="0" indent="0" algn="l">
              <a:spcBef>
                <a:spcPts val="600"/>
              </a:spcBef>
              <a:buNone/>
            </a:pPr>
            <a:r>
              <a:rPr lang="en-US" sz="2000" b="0" dirty="0">
                <a:solidFill>
                  <a:schemeClr val="tx2"/>
                </a:solidFill>
                <a:latin typeface="+mn-lt"/>
              </a:rPr>
              <a:t>the drop-down box. Only if the field value fits </a:t>
            </a:r>
          </a:p>
          <a:p>
            <a:pPr marL="0" indent="0" algn="l">
              <a:spcBef>
                <a:spcPts val="600"/>
              </a:spcBef>
              <a:buNone/>
            </a:pPr>
            <a:r>
              <a:rPr lang="en-US" sz="2000" b="0" dirty="0">
                <a:solidFill>
                  <a:schemeClr val="tx2"/>
                </a:solidFill>
                <a:latin typeface="+mn-lt"/>
              </a:rPr>
              <a:t>the selected criteria, is the check successful. </a:t>
            </a:r>
          </a:p>
          <a:p>
            <a:pPr marL="0" indent="0" algn="l">
              <a:spcBef>
                <a:spcPts val="600"/>
              </a:spcBef>
              <a:buNone/>
            </a:pPr>
            <a:r>
              <a:rPr lang="en-US" sz="2000" b="1" dirty="0">
                <a:solidFill>
                  <a:schemeClr val="tx2"/>
                </a:solidFill>
              </a:rPr>
              <a:t>DB Table Check: </a:t>
            </a:r>
            <a:r>
              <a:rPr lang="en-US" sz="2000" dirty="0">
                <a:solidFill>
                  <a:schemeClr val="tx2"/>
                </a:solidFill>
              </a:rPr>
              <a:t>To check if value exists or </a:t>
            </a:r>
          </a:p>
          <a:p>
            <a:pPr marL="0" indent="0" algn="l">
              <a:spcBef>
                <a:spcPts val="600"/>
              </a:spcBef>
              <a:buNone/>
            </a:pPr>
            <a:r>
              <a:rPr lang="en-US" sz="2000" dirty="0">
                <a:solidFill>
                  <a:schemeClr val="tx2"/>
                </a:solidFill>
              </a:rPr>
              <a:t>not in DB </a:t>
            </a:r>
            <a:r>
              <a:rPr lang="en-US" sz="2000" dirty="0">
                <a:solidFill>
                  <a:schemeClr val="tx2"/>
                </a:solidFill>
                <a:latin typeface="+mn-lt"/>
              </a:rPr>
              <a:t>Table fields</a:t>
            </a:r>
            <a:r>
              <a:rPr lang="en-US" sz="2000" dirty="0">
                <a:solidFill>
                  <a:schemeClr val="tx2"/>
                </a:solidFill>
              </a:rPr>
              <a:t>.</a:t>
            </a:r>
            <a:endParaRPr lang="en-US" sz="2000" b="0" dirty="0">
              <a:solidFill>
                <a:schemeClr val="tx2"/>
              </a:solidFill>
              <a:latin typeface="+mn-lt"/>
            </a:endParaRPr>
          </a:p>
          <a:p>
            <a:pPr marL="0" indent="0">
              <a:spcBef>
                <a:spcPts val="600"/>
              </a:spcBef>
              <a:buNone/>
            </a:pPr>
            <a:endParaRPr lang="en-US" sz="1500" b="0" dirty="0">
              <a:solidFill>
                <a:schemeClr val="tx2"/>
              </a:solidFill>
              <a:latin typeface="+mn-lt"/>
            </a:endParaRPr>
          </a:p>
          <a:p>
            <a:pPr marL="285750" indent="-285750">
              <a:spcBef>
                <a:spcPts val="600"/>
              </a:spcBef>
              <a:buFont typeface="Arial" panose="020B0604020202020204" pitchFamily="34" charset="0"/>
              <a:buChar char="•"/>
            </a:pPr>
            <a:endParaRPr lang="en-US" sz="1500" dirty="0"/>
          </a:p>
          <a:p>
            <a:endParaRPr lang="en-US" sz="1500" dirty="0"/>
          </a:p>
        </p:txBody>
      </p:sp>
      <p:pic>
        <p:nvPicPr>
          <p:cNvPr id="5" name="Picture 4">
            <a:extLst>
              <a:ext uri="{FF2B5EF4-FFF2-40B4-BE49-F238E27FC236}">
                <a16:creationId xmlns:a16="http://schemas.microsoft.com/office/drawing/2014/main" id="{81A934A0-BE33-F1DC-702F-3EB8FA5162D0}"/>
              </a:ext>
            </a:extLst>
          </p:cNvPr>
          <p:cNvPicPr>
            <a:picLocks noChangeAspect="1"/>
          </p:cNvPicPr>
          <p:nvPr/>
        </p:nvPicPr>
        <p:blipFill>
          <a:blip r:embed="rId2"/>
          <a:stretch>
            <a:fillRect/>
          </a:stretch>
        </p:blipFill>
        <p:spPr>
          <a:xfrm>
            <a:off x="5913120" y="2700606"/>
            <a:ext cx="5199907" cy="2744137"/>
          </a:xfrm>
          <a:prstGeom prst="rect">
            <a:avLst/>
          </a:prstGeom>
        </p:spPr>
      </p:pic>
    </p:spTree>
    <p:extLst>
      <p:ext uri="{BB962C8B-B14F-4D97-AF65-F5344CB8AC3E}">
        <p14:creationId xmlns:p14="http://schemas.microsoft.com/office/powerpoint/2010/main" val="402360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C47E-230E-A28C-484C-C7E08BDBDDAB}"/>
              </a:ext>
            </a:extLst>
          </p:cNvPr>
          <p:cNvSpPr>
            <a:spLocks noGrp="1"/>
          </p:cNvSpPr>
          <p:nvPr>
            <p:ph type="title"/>
          </p:nvPr>
        </p:nvSpPr>
        <p:spPr>
          <a:xfrm>
            <a:off x="838200" y="365125"/>
            <a:ext cx="10515600" cy="640715"/>
          </a:xfrm>
        </p:spPr>
        <p:txBody>
          <a:bodyPr>
            <a:normAutofit/>
          </a:bodyPr>
          <a:lstStyle/>
          <a:p>
            <a:r>
              <a:rPr lang="en-US" sz="2400" b="1" dirty="0"/>
              <a:t>Checks [Contd..]</a:t>
            </a:r>
          </a:p>
        </p:txBody>
      </p:sp>
      <p:pic>
        <p:nvPicPr>
          <p:cNvPr id="6" name="Picture 5">
            <a:extLst>
              <a:ext uri="{FF2B5EF4-FFF2-40B4-BE49-F238E27FC236}">
                <a16:creationId xmlns:a16="http://schemas.microsoft.com/office/drawing/2014/main" id="{0955B3E0-457D-E389-3BF2-43FAC4EC2D3E}"/>
              </a:ext>
            </a:extLst>
          </p:cNvPr>
          <p:cNvPicPr>
            <a:picLocks noChangeAspect="1"/>
          </p:cNvPicPr>
          <p:nvPr/>
        </p:nvPicPr>
        <p:blipFill>
          <a:blip r:embed="rId2"/>
          <a:stretch>
            <a:fillRect/>
          </a:stretch>
        </p:blipFill>
        <p:spPr>
          <a:xfrm>
            <a:off x="937112" y="1300278"/>
            <a:ext cx="5524648" cy="3993082"/>
          </a:xfrm>
          <a:prstGeom prst="rect">
            <a:avLst/>
          </a:prstGeom>
        </p:spPr>
      </p:pic>
      <p:pic>
        <p:nvPicPr>
          <p:cNvPr id="8" name="Picture 7">
            <a:extLst>
              <a:ext uri="{FF2B5EF4-FFF2-40B4-BE49-F238E27FC236}">
                <a16:creationId xmlns:a16="http://schemas.microsoft.com/office/drawing/2014/main" id="{A7DD3CAD-F93F-5FE0-15F5-17B2B4F3A689}"/>
              </a:ext>
            </a:extLst>
          </p:cNvPr>
          <p:cNvPicPr>
            <a:picLocks noChangeAspect="1"/>
          </p:cNvPicPr>
          <p:nvPr/>
        </p:nvPicPr>
        <p:blipFill>
          <a:blip r:embed="rId3"/>
          <a:stretch>
            <a:fillRect/>
          </a:stretch>
        </p:blipFill>
        <p:spPr>
          <a:xfrm>
            <a:off x="6604000" y="1300278"/>
            <a:ext cx="5153315" cy="3993081"/>
          </a:xfrm>
          <a:prstGeom prst="rect">
            <a:avLst/>
          </a:prstGeom>
        </p:spPr>
      </p:pic>
    </p:spTree>
    <p:extLst>
      <p:ext uri="{BB962C8B-B14F-4D97-AF65-F5344CB8AC3E}">
        <p14:creationId xmlns:p14="http://schemas.microsoft.com/office/powerpoint/2010/main" val="289137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 name="Title 1">
            <a:extLst>
              <a:ext uri="{FF2B5EF4-FFF2-40B4-BE49-F238E27FC236}">
                <a16:creationId xmlns:a16="http://schemas.microsoft.com/office/drawing/2014/main" id="{DA30F809-7A78-0455-E621-2960D6E74858}"/>
              </a:ext>
            </a:extLst>
          </p:cNvPr>
          <p:cNvSpPr>
            <a:spLocks noGrp="1"/>
          </p:cNvSpPr>
          <p:nvPr>
            <p:ph type="title"/>
          </p:nvPr>
        </p:nvSpPr>
        <p:spPr>
          <a:xfrm>
            <a:off x="1179073" y="258144"/>
            <a:ext cx="9833548" cy="659881"/>
          </a:xfrm>
        </p:spPr>
        <p:txBody>
          <a:bodyPr anchor="b">
            <a:normAutofit/>
          </a:bodyPr>
          <a:lstStyle/>
          <a:p>
            <a:pPr algn="ctr"/>
            <a:r>
              <a:rPr lang="en-US" sz="3600" b="1" dirty="0">
                <a:solidFill>
                  <a:schemeClr val="tx2"/>
                </a:solidFill>
              </a:rPr>
              <a:t>AGENDA</a:t>
            </a:r>
          </a:p>
        </p:txBody>
      </p:sp>
      <p:grpSp>
        <p:nvGrpSpPr>
          <p:cNvPr id="15" name="Group 1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7" name="Freeform: Shape 16">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2">
            <a:extLst>
              <a:ext uri="{FF2B5EF4-FFF2-40B4-BE49-F238E27FC236}">
                <a16:creationId xmlns:a16="http://schemas.microsoft.com/office/drawing/2014/main" id="{D90B2109-CD6A-D72A-5AF0-1A70472AAC5E}"/>
              </a:ext>
            </a:extLst>
          </p:cNvPr>
          <p:cNvSpPr>
            <a:spLocks noGrp="1"/>
          </p:cNvSpPr>
          <p:nvPr>
            <p:ph idx="1"/>
          </p:nvPr>
        </p:nvSpPr>
        <p:spPr>
          <a:xfrm>
            <a:off x="1179226" y="956847"/>
            <a:ext cx="9833548" cy="4628108"/>
          </a:xfrm>
        </p:spPr>
        <p:txBody>
          <a:bodyPr>
            <a:normAutofit/>
          </a:bodyPr>
          <a:lstStyle/>
          <a:p>
            <a:pPr marL="0" indent="0">
              <a:buNone/>
            </a:pPr>
            <a:endParaRPr lang="en-US" sz="1800">
              <a:solidFill>
                <a:schemeClr val="tx2"/>
              </a:solidFill>
            </a:endParaRPr>
          </a:p>
          <a:p>
            <a:endParaRPr lang="en-US" sz="1800">
              <a:solidFill>
                <a:schemeClr val="tx2"/>
              </a:solidFill>
            </a:endParaRPr>
          </a:p>
        </p:txBody>
      </p:sp>
      <p:grpSp>
        <p:nvGrpSpPr>
          <p:cNvPr id="26" name="Group 25">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7" name="Freeform: Shape 26">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2C00BAF-F1F7-3F8A-EA6D-0A26F54FBF3B}"/>
              </a:ext>
            </a:extLst>
          </p:cNvPr>
          <p:cNvSpPr txBox="1">
            <a:spLocks/>
          </p:cNvSpPr>
          <p:nvPr/>
        </p:nvSpPr>
        <p:spPr>
          <a:xfrm>
            <a:off x="643876" y="956850"/>
            <a:ext cx="11283964" cy="57056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800" b="1" dirty="0">
              <a:solidFill>
                <a:schemeClr val="tx2"/>
              </a:solidFill>
            </a:endParaRPr>
          </a:p>
        </p:txBody>
      </p:sp>
      <p:sp>
        <p:nvSpPr>
          <p:cNvPr id="10" name="TextBox 9">
            <a:extLst>
              <a:ext uri="{FF2B5EF4-FFF2-40B4-BE49-F238E27FC236}">
                <a16:creationId xmlns:a16="http://schemas.microsoft.com/office/drawing/2014/main" id="{B9C1A367-D5F6-6DC3-B4CD-B6D491CB020A}"/>
              </a:ext>
            </a:extLst>
          </p:cNvPr>
          <p:cNvSpPr txBox="1"/>
          <p:nvPr/>
        </p:nvSpPr>
        <p:spPr>
          <a:xfrm>
            <a:off x="1023007" y="1272122"/>
            <a:ext cx="6096000" cy="4616648"/>
          </a:xfrm>
          <a:prstGeom prst="rect">
            <a:avLst/>
          </a:prstGeom>
          <a:noFill/>
        </p:spPr>
        <p:txBody>
          <a:bodyPr wrap="square">
            <a:spAutoFit/>
          </a:bodyPr>
          <a:lstStyle/>
          <a:p>
            <a:r>
              <a:rPr lang="en-US" sz="2400" b="1" dirty="0"/>
              <a:t>Application Interface Framework</a:t>
            </a:r>
          </a:p>
          <a:p>
            <a:pPr marL="285750" indent="-285750">
              <a:buFont typeface="Wingdings" panose="05000000000000000000" pitchFamily="2" charset="2"/>
              <a:buChar char="q"/>
            </a:pPr>
            <a:r>
              <a:rPr lang="en-US" b="1" dirty="0"/>
              <a:t>Interface Monitoring</a:t>
            </a:r>
          </a:p>
          <a:p>
            <a:pPr marL="285750" indent="-285750">
              <a:buFont typeface="Wingdings" panose="05000000000000000000" pitchFamily="2" charset="2"/>
              <a:buChar char="q"/>
            </a:pPr>
            <a:r>
              <a:rPr lang="en-US" b="1" dirty="0"/>
              <a:t>Interface Error Handling</a:t>
            </a:r>
          </a:p>
          <a:p>
            <a:pPr marL="285750" indent="-285750">
              <a:buFont typeface="Wingdings" panose="05000000000000000000" pitchFamily="2" charset="2"/>
              <a:buChar char="q"/>
            </a:pPr>
            <a:r>
              <a:rPr lang="en-US" b="1" dirty="0"/>
              <a:t>Monitoring and Error Handling</a:t>
            </a:r>
          </a:p>
          <a:p>
            <a:pPr marL="285750" indent="-285750">
              <a:buFont typeface="Wingdings" panose="05000000000000000000" pitchFamily="2" charset="2"/>
              <a:buChar char="q"/>
            </a:pPr>
            <a:r>
              <a:rPr lang="en-US" b="1" dirty="0"/>
              <a:t>Error Message Reprocessing</a:t>
            </a:r>
          </a:p>
          <a:p>
            <a:pPr marL="285750" indent="-285750">
              <a:buFont typeface="Wingdings" panose="05000000000000000000" pitchFamily="2" charset="2"/>
              <a:buChar char="q"/>
            </a:pPr>
            <a:r>
              <a:rPr lang="en-US" b="1" dirty="0"/>
              <a:t>Alerts and Notification</a:t>
            </a:r>
          </a:p>
          <a:p>
            <a:pPr marL="285750" indent="-285750">
              <a:buFont typeface="Wingdings" panose="05000000000000000000" pitchFamily="2" charset="2"/>
              <a:buChar char="q"/>
            </a:pPr>
            <a:r>
              <a:rPr lang="en-US" b="1" dirty="0"/>
              <a:t>Configure Alerts</a:t>
            </a:r>
          </a:p>
          <a:p>
            <a:pPr marL="285750" indent="-285750">
              <a:buFont typeface="Wingdings" panose="05000000000000000000" pitchFamily="2" charset="2"/>
              <a:buChar char="q"/>
            </a:pPr>
            <a:r>
              <a:rPr lang="en-US" b="1" dirty="0"/>
              <a:t>Alerts, Recipients and Key Fields</a:t>
            </a:r>
          </a:p>
          <a:p>
            <a:pPr marL="285750" indent="-285750">
              <a:buFont typeface="Wingdings" panose="05000000000000000000" pitchFamily="2" charset="2"/>
              <a:buChar char="q"/>
            </a:pPr>
            <a:r>
              <a:rPr lang="en-US" b="1" dirty="0"/>
              <a:t>Recipient assignment</a:t>
            </a:r>
          </a:p>
          <a:p>
            <a:pPr marL="285750" indent="-285750">
              <a:buFont typeface="Wingdings" panose="05000000000000000000" pitchFamily="2" charset="2"/>
              <a:buChar char="q"/>
            </a:pPr>
            <a:r>
              <a:rPr lang="en-US" b="1" dirty="0"/>
              <a:t>Interface Implementation with SAP AIF</a:t>
            </a:r>
          </a:p>
          <a:p>
            <a:pPr marL="285750" indent="-285750">
              <a:buFont typeface="Wingdings" panose="05000000000000000000" pitchFamily="2" charset="2"/>
              <a:buChar char="q"/>
            </a:pPr>
            <a:r>
              <a:rPr lang="en-US" b="1" dirty="0"/>
              <a:t>Structure Mappings </a:t>
            </a:r>
          </a:p>
          <a:p>
            <a:pPr marL="285750" indent="-285750">
              <a:buFont typeface="Wingdings" panose="05000000000000000000" pitchFamily="2" charset="2"/>
              <a:buChar char="q"/>
            </a:pPr>
            <a:r>
              <a:rPr lang="en-US" b="1" dirty="0"/>
              <a:t>Fix Values</a:t>
            </a:r>
          </a:p>
          <a:p>
            <a:pPr marL="285750" indent="-285750">
              <a:buFont typeface="Wingdings" panose="05000000000000000000" pitchFamily="2" charset="2"/>
              <a:buChar char="q"/>
            </a:pPr>
            <a:r>
              <a:rPr lang="en-US" b="1" dirty="0"/>
              <a:t>Value Mapping</a:t>
            </a:r>
          </a:p>
          <a:p>
            <a:pPr marL="285750" indent="-285750">
              <a:buFont typeface="Wingdings" panose="05000000000000000000" pitchFamily="2" charset="2"/>
              <a:buChar char="q"/>
            </a:pPr>
            <a:r>
              <a:rPr lang="en-US" b="1" dirty="0"/>
              <a:t>Checks</a:t>
            </a:r>
          </a:p>
          <a:p>
            <a:pPr marL="285750" indent="-285750">
              <a:buFont typeface="Wingdings" panose="05000000000000000000" pitchFamily="2" charset="2"/>
              <a:buChar char="q"/>
            </a:pPr>
            <a:r>
              <a:rPr lang="en-US" b="1" dirty="0"/>
              <a:t>Actions</a:t>
            </a:r>
          </a:p>
          <a:p>
            <a:pPr marL="285750" indent="-285750">
              <a:buFont typeface="Wingdings" panose="05000000000000000000" pitchFamily="2" charset="2"/>
              <a:buChar char="q"/>
            </a:pPr>
            <a:r>
              <a:rPr lang="en-US" b="1" dirty="0"/>
              <a:t>AIF Technical testing and debugging</a:t>
            </a:r>
          </a:p>
        </p:txBody>
      </p:sp>
    </p:spTree>
    <p:extLst>
      <p:ext uri="{BB962C8B-B14F-4D97-AF65-F5344CB8AC3E}">
        <p14:creationId xmlns:p14="http://schemas.microsoft.com/office/powerpoint/2010/main" val="159790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80">
                                          <p:stCondLst>
                                            <p:cond delay="0"/>
                                          </p:stCondLst>
                                        </p:cTn>
                                        <p:tgtEl>
                                          <p:spTgt spid="10">
                                            <p:txEl>
                                              <p:pRg st="1" end="1"/>
                                            </p:txEl>
                                          </p:spTgt>
                                        </p:tgtEl>
                                      </p:cBhvr>
                                    </p:animEffect>
                                    <p:anim calcmode="lin" valueType="num">
                                      <p:cBhvr>
                                        <p:cTn id="24"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xEl>
                                              <p:pRg st="1" end="1"/>
                                            </p:txEl>
                                          </p:spTgt>
                                        </p:tgtEl>
                                      </p:cBhvr>
                                      <p:to x="100000" y="60000"/>
                                    </p:animScale>
                                    <p:animScale>
                                      <p:cBhvr>
                                        <p:cTn id="30" dur="166" decel="50000">
                                          <p:stCondLst>
                                            <p:cond delay="676"/>
                                          </p:stCondLst>
                                        </p:cTn>
                                        <p:tgtEl>
                                          <p:spTgt spid="10">
                                            <p:txEl>
                                              <p:pRg st="1" end="1"/>
                                            </p:txEl>
                                          </p:spTgt>
                                        </p:tgtEl>
                                      </p:cBhvr>
                                      <p:to x="100000" y="100000"/>
                                    </p:animScale>
                                    <p:animScale>
                                      <p:cBhvr>
                                        <p:cTn id="31" dur="26">
                                          <p:stCondLst>
                                            <p:cond delay="1312"/>
                                          </p:stCondLst>
                                        </p:cTn>
                                        <p:tgtEl>
                                          <p:spTgt spid="10">
                                            <p:txEl>
                                              <p:pRg st="1" end="1"/>
                                            </p:txEl>
                                          </p:spTgt>
                                        </p:tgtEl>
                                      </p:cBhvr>
                                      <p:to x="100000" y="80000"/>
                                    </p:animScale>
                                    <p:animScale>
                                      <p:cBhvr>
                                        <p:cTn id="32" dur="166" decel="50000">
                                          <p:stCondLst>
                                            <p:cond delay="1338"/>
                                          </p:stCondLst>
                                        </p:cTn>
                                        <p:tgtEl>
                                          <p:spTgt spid="10">
                                            <p:txEl>
                                              <p:pRg st="1" end="1"/>
                                            </p:txEl>
                                          </p:spTgt>
                                        </p:tgtEl>
                                      </p:cBhvr>
                                      <p:to x="100000" y="100000"/>
                                    </p:animScale>
                                    <p:animScale>
                                      <p:cBhvr>
                                        <p:cTn id="33" dur="26">
                                          <p:stCondLst>
                                            <p:cond delay="1642"/>
                                          </p:stCondLst>
                                        </p:cTn>
                                        <p:tgtEl>
                                          <p:spTgt spid="10">
                                            <p:txEl>
                                              <p:pRg st="1" end="1"/>
                                            </p:txEl>
                                          </p:spTgt>
                                        </p:tgtEl>
                                      </p:cBhvr>
                                      <p:to x="100000" y="90000"/>
                                    </p:animScale>
                                    <p:animScale>
                                      <p:cBhvr>
                                        <p:cTn id="34" dur="166" decel="50000">
                                          <p:stCondLst>
                                            <p:cond delay="1668"/>
                                          </p:stCondLst>
                                        </p:cTn>
                                        <p:tgtEl>
                                          <p:spTgt spid="10">
                                            <p:txEl>
                                              <p:pRg st="1" end="1"/>
                                            </p:txEl>
                                          </p:spTgt>
                                        </p:tgtEl>
                                      </p:cBhvr>
                                      <p:to x="100000" y="100000"/>
                                    </p:animScale>
                                    <p:animScale>
                                      <p:cBhvr>
                                        <p:cTn id="35" dur="26">
                                          <p:stCondLst>
                                            <p:cond delay="1808"/>
                                          </p:stCondLst>
                                        </p:cTn>
                                        <p:tgtEl>
                                          <p:spTgt spid="10">
                                            <p:txEl>
                                              <p:pRg st="1" end="1"/>
                                            </p:txEl>
                                          </p:spTgt>
                                        </p:tgtEl>
                                      </p:cBhvr>
                                      <p:to x="100000" y="95000"/>
                                    </p:animScale>
                                    <p:animScale>
                                      <p:cBhvr>
                                        <p:cTn id="36" dur="166" decel="50000">
                                          <p:stCondLst>
                                            <p:cond delay="1834"/>
                                          </p:stCondLst>
                                        </p:cTn>
                                        <p:tgtEl>
                                          <p:spTgt spid="10">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wipe(down)">
                                      <p:cBhvr>
                                        <p:cTn id="39" dur="580">
                                          <p:stCondLst>
                                            <p:cond delay="0"/>
                                          </p:stCondLst>
                                        </p:cTn>
                                        <p:tgtEl>
                                          <p:spTgt spid="10">
                                            <p:txEl>
                                              <p:pRg st="2" end="2"/>
                                            </p:txEl>
                                          </p:spTgt>
                                        </p:tgtEl>
                                      </p:cBhvr>
                                    </p:animEffect>
                                    <p:anim calcmode="lin" valueType="num">
                                      <p:cBhvr>
                                        <p:cTn id="40" dur="1822"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xEl>
                                              <p:pRg st="2" end="2"/>
                                            </p:txEl>
                                          </p:spTgt>
                                        </p:tgtEl>
                                      </p:cBhvr>
                                      <p:to x="100000" y="60000"/>
                                    </p:animScale>
                                    <p:animScale>
                                      <p:cBhvr>
                                        <p:cTn id="46" dur="166" decel="50000">
                                          <p:stCondLst>
                                            <p:cond delay="676"/>
                                          </p:stCondLst>
                                        </p:cTn>
                                        <p:tgtEl>
                                          <p:spTgt spid="10">
                                            <p:txEl>
                                              <p:pRg st="2" end="2"/>
                                            </p:txEl>
                                          </p:spTgt>
                                        </p:tgtEl>
                                      </p:cBhvr>
                                      <p:to x="100000" y="100000"/>
                                    </p:animScale>
                                    <p:animScale>
                                      <p:cBhvr>
                                        <p:cTn id="47" dur="26">
                                          <p:stCondLst>
                                            <p:cond delay="1312"/>
                                          </p:stCondLst>
                                        </p:cTn>
                                        <p:tgtEl>
                                          <p:spTgt spid="10">
                                            <p:txEl>
                                              <p:pRg st="2" end="2"/>
                                            </p:txEl>
                                          </p:spTgt>
                                        </p:tgtEl>
                                      </p:cBhvr>
                                      <p:to x="100000" y="80000"/>
                                    </p:animScale>
                                    <p:animScale>
                                      <p:cBhvr>
                                        <p:cTn id="48" dur="166" decel="50000">
                                          <p:stCondLst>
                                            <p:cond delay="1338"/>
                                          </p:stCondLst>
                                        </p:cTn>
                                        <p:tgtEl>
                                          <p:spTgt spid="10">
                                            <p:txEl>
                                              <p:pRg st="2" end="2"/>
                                            </p:txEl>
                                          </p:spTgt>
                                        </p:tgtEl>
                                      </p:cBhvr>
                                      <p:to x="100000" y="100000"/>
                                    </p:animScale>
                                    <p:animScale>
                                      <p:cBhvr>
                                        <p:cTn id="49" dur="26">
                                          <p:stCondLst>
                                            <p:cond delay="1642"/>
                                          </p:stCondLst>
                                        </p:cTn>
                                        <p:tgtEl>
                                          <p:spTgt spid="10">
                                            <p:txEl>
                                              <p:pRg st="2" end="2"/>
                                            </p:txEl>
                                          </p:spTgt>
                                        </p:tgtEl>
                                      </p:cBhvr>
                                      <p:to x="100000" y="90000"/>
                                    </p:animScale>
                                    <p:animScale>
                                      <p:cBhvr>
                                        <p:cTn id="50" dur="166" decel="50000">
                                          <p:stCondLst>
                                            <p:cond delay="1668"/>
                                          </p:stCondLst>
                                        </p:cTn>
                                        <p:tgtEl>
                                          <p:spTgt spid="10">
                                            <p:txEl>
                                              <p:pRg st="2" end="2"/>
                                            </p:txEl>
                                          </p:spTgt>
                                        </p:tgtEl>
                                      </p:cBhvr>
                                      <p:to x="100000" y="100000"/>
                                    </p:animScale>
                                    <p:animScale>
                                      <p:cBhvr>
                                        <p:cTn id="51" dur="26">
                                          <p:stCondLst>
                                            <p:cond delay="1808"/>
                                          </p:stCondLst>
                                        </p:cTn>
                                        <p:tgtEl>
                                          <p:spTgt spid="10">
                                            <p:txEl>
                                              <p:pRg st="2" end="2"/>
                                            </p:txEl>
                                          </p:spTgt>
                                        </p:tgtEl>
                                      </p:cBhvr>
                                      <p:to x="100000" y="95000"/>
                                    </p:animScale>
                                    <p:animScale>
                                      <p:cBhvr>
                                        <p:cTn id="52" dur="166" decel="50000">
                                          <p:stCondLst>
                                            <p:cond delay="1834"/>
                                          </p:stCondLst>
                                        </p:cTn>
                                        <p:tgtEl>
                                          <p:spTgt spid="10">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animEffect transition="in" filter="wipe(down)">
                                      <p:cBhvr>
                                        <p:cTn id="55" dur="580">
                                          <p:stCondLst>
                                            <p:cond delay="0"/>
                                          </p:stCondLst>
                                        </p:cTn>
                                        <p:tgtEl>
                                          <p:spTgt spid="10">
                                            <p:txEl>
                                              <p:pRg st="3" end="3"/>
                                            </p:txEl>
                                          </p:spTgt>
                                        </p:tgtEl>
                                      </p:cBhvr>
                                    </p:animEffect>
                                    <p:anim calcmode="lin" valueType="num">
                                      <p:cBhvr>
                                        <p:cTn id="56" dur="1822" tmFilter="0,0; 0.14,0.36; 0.43,0.73; 0.71,0.91; 1.0,1.0">
                                          <p:stCondLst>
                                            <p:cond delay="0"/>
                                          </p:stCondLst>
                                        </p:cTn>
                                        <p:tgtEl>
                                          <p:spTgt spid="10">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xEl>
                                              <p:pRg st="3" end="3"/>
                                            </p:txEl>
                                          </p:spTgt>
                                        </p:tgtEl>
                                      </p:cBhvr>
                                      <p:to x="100000" y="60000"/>
                                    </p:animScale>
                                    <p:animScale>
                                      <p:cBhvr>
                                        <p:cTn id="62" dur="166" decel="50000">
                                          <p:stCondLst>
                                            <p:cond delay="676"/>
                                          </p:stCondLst>
                                        </p:cTn>
                                        <p:tgtEl>
                                          <p:spTgt spid="10">
                                            <p:txEl>
                                              <p:pRg st="3" end="3"/>
                                            </p:txEl>
                                          </p:spTgt>
                                        </p:tgtEl>
                                      </p:cBhvr>
                                      <p:to x="100000" y="100000"/>
                                    </p:animScale>
                                    <p:animScale>
                                      <p:cBhvr>
                                        <p:cTn id="63" dur="26">
                                          <p:stCondLst>
                                            <p:cond delay="1312"/>
                                          </p:stCondLst>
                                        </p:cTn>
                                        <p:tgtEl>
                                          <p:spTgt spid="10">
                                            <p:txEl>
                                              <p:pRg st="3" end="3"/>
                                            </p:txEl>
                                          </p:spTgt>
                                        </p:tgtEl>
                                      </p:cBhvr>
                                      <p:to x="100000" y="80000"/>
                                    </p:animScale>
                                    <p:animScale>
                                      <p:cBhvr>
                                        <p:cTn id="64" dur="166" decel="50000">
                                          <p:stCondLst>
                                            <p:cond delay="1338"/>
                                          </p:stCondLst>
                                        </p:cTn>
                                        <p:tgtEl>
                                          <p:spTgt spid="10">
                                            <p:txEl>
                                              <p:pRg st="3" end="3"/>
                                            </p:txEl>
                                          </p:spTgt>
                                        </p:tgtEl>
                                      </p:cBhvr>
                                      <p:to x="100000" y="100000"/>
                                    </p:animScale>
                                    <p:animScale>
                                      <p:cBhvr>
                                        <p:cTn id="65" dur="26">
                                          <p:stCondLst>
                                            <p:cond delay="1642"/>
                                          </p:stCondLst>
                                        </p:cTn>
                                        <p:tgtEl>
                                          <p:spTgt spid="10">
                                            <p:txEl>
                                              <p:pRg st="3" end="3"/>
                                            </p:txEl>
                                          </p:spTgt>
                                        </p:tgtEl>
                                      </p:cBhvr>
                                      <p:to x="100000" y="90000"/>
                                    </p:animScale>
                                    <p:animScale>
                                      <p:cBhvr>
                                        <p:cTn id="66" dur="166" decel="50000">
                                          <p:stCondLst>
                                            <p:cond delay="1668"/>
                                          </p:stCondLst>
                                        </p:cTn>
                                        <p:tgtEl>
                                          <p:spTgt spid="10">
                                            <p:txEl>
                                              <p:pRg st="3" end="3"/>
                                            </p:txEl>
                                          </p:spTgt>
                                        </p:tgtEl>
                                      </p:cBhvr>
                                      <p:to x="100000" y="100000"/>
                                    </p:animScale>
                                    <p:animScale>
                                      <p:cBhvr>
                                        <p:cTn id="67" dur="26">
                                          <p:stCondLst>
                                            <p:cond delay="1808"/>
                                          </p:stCondLst>
                                        </p:cTn>
                                        <p:tgtEl>
                                          <p:spTgt spid="10">
                                            <p:txEl>
                                              <p:pRg st="3" end="3"/>
                                            </p:txEl>
                                          </p:spTgt>
                                        </p:tgtEl>
                                      </p:cBhvr>
                                      <p:to x="100000" y="95000"/>
                                    </p:animScale>
                                    <p:animScale>
                                      <p:cBhvr>
                                        <p:cTn id="68" dur="166" decel="50000">
                                          <p:stCondLst>
                                            <p:cond delay="1834"/>
                                          </p:stCondLst>
                                        </p:cTn>
                                        <p:tgtEl>
                                          <p:spTgt spid="10">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0">
                                            <p:txEl>
                                              <p:pRg st="5" end="5"/>
                                            </p:txEl>
                                          </p:spTgt>
                                        </p:tgtEl>
                                        <p:attrNameLst>
                                          <p:attrName>style.visibility</p:attrName>
                                        </p:attrNameLst>
                                      </p:cBhvr>
                                      <p:to>
                                        <p:strVal val="visible"/>
                                      </p:to>
                                    </p:set>
                                    <p:animEffect transition="in" filter="wipe(down)">
                                      <p:cBhvr>
                                        <p:cTn id="71" dur="580">
                                          <p:stCondLst>
                                            <p:cond delay="0"/>
                                          </p:stCondLst>
                                        </p:cTn>
                                        <p:tgtEl>
                                          <p:spTgt spid="10">
                                            <p:txEl>
                                              <p:pRg st="5" end="5"/>
                                            </p:txEl>
                                          </p:spTgt>
                                        </p:tgtEl>
                                      </p:cBhvr>
                                    </p:animEffect>
                                    <p:anim calcmode="lin" valueType="num">
                                      <p:cBhvr>
                                        <p:cTn id="72" dur="1822" tmFilter="0,0; 0.14,0.36; 0.43,0.73; 0.71,0.91; 1.0,1.0">
                                          <p:stCondLst>
                                            <p:cond delay="0"/>
                                          </p:stCondLst>
                                        </p:cTn>
                                        <p:tgtEl>
                                          <p:spTgt spid="10">
                                            <p:txEl>
                                              <p:pRg st="5" end="5"/>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
                                            <p:txEl>
                                              <p:pRg st="5" end="5"/>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
                                            <p:txEl>
                                              <p:pRg st="5" end="5"/>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
                                            <p:txEl>
                                              <p:pRg st="5" end="5"/>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
                                            <p:txEl>
                                              <p:pRg st="5" end="5"/>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10">
                                            <p:txEl>
                                              <p:pRg st="5" end="5"/>
                                            </p:txEl>
                                          </p:spTgt>
                                        </p:tgtEl>
                                      </p:cBhvr>
                                      <p:to x="100000" y="60000"/>
                                    </p:animScale>
                                    <p:animScale>
                                      <p:cBhvr>
                                        <p:cTn id="78" dur="166" decel="50000">
                                          <p:stCondLst>
                                            <p:cond delay="676"/>
                                          </p:stCondLst>
                                        </p:cTn>
                                        <p:tgtEl>
                                          <p:spTgt spid="10">
                                            <p:txEl>
                                              <p:pRg st="5" end="5"/>
                                            </p:txEl>
                                          </p:spTgt>
                                        </p:tgtEl>
                                      </p:cBhvr>
                                      <p:to x="100000" y="100000"/>
                                    </p:animScale>
                                    <p:animScale>
                                      <p:cBhvr>
                                        <p:cTn id="79" dur="26">
                                          <p:stCondLst>
                                            <p:cond delay="1312"/>
                                          </p:stCondLst>
                                        </p:cTn>
                                        <p:tgtEl>
                                          <p:spTgt spid="10">
                                            <p:txEl>
                                              <p:pRg st="5" end="5"/>
                                            </p:txEl>
                                          </p:spTgt>
                                        </p:tgtEl>
                                      </p:cBhvr>
                                      <p:to x="100000" y="80000"/>
                                    </p:animScale>
                                    <p:animScale>
                                      <p:cBhvr>
                                        <p:cTn id="80" dur="166" decel="50000">
                                          <p:stCondLst>
                                            <p:cond delay="1338"/>
                                          </p:stCondLst>
                                        </p:cTn>
                                        <p:tgtEl>
                                          <p:spTgt spid="10">
                                            <p:txEl>
                                              <p:pRg st="5" end="5"/>
                                            </p:txEl>
                                          </p:spTgt>
                                        </p:tgtEl>
                                      </p:cBhvr>
                                      <p:to x="100000" y="100000"/>
                                    </p:animScale>
                                    <p:animScale>
                                      <p:cBhvr>
                                        <p:cTn id="81" dur="26">
                                          <p:stCondLst>
                                            <p:cond delay="1642"/>
                                          </p:stCondLst>
                                        </p:cTn>
                                        <p:tgtEl>
                                          <p:spTgt spid="10">
                                            <p:txEl>
                                              <p:pRg st="5" end="5"/>
                                            </p:txEl>
                                          </p:spTgt>
                                        </p:tgtEl>
                                      </p:cBhvr>
                                      <p:to x="100000" y="90000"/>
                                    </p:animScale>
                                    <p:animScale>
                                      <p:cBhvr>
                                        <p:cTn id="82" dur="166" decel="50000">
                                          <p:stCondLst>
                                            <p:cond delay="1668"/>
                                          </p:stCondLst>
                                        </p:cTn>
                                        <p:tgtEl>
                                          <p:spTgt spid="10">
                                            <p:txEl>
                                              <p:pRg st="5" end="5"/>
                                            </p:txEl>
                                          </p:spTgt>
                                        </p:tgtEl>
                                      </p:cBhvr>
                                      <p:to x="100000" y="100000"/>
                                    </p:animScale>
                                    <p:animScale>
                                      <p:cBhvr>
                                        <p:cTn id="83" dur="26">
                                          <p:stCondLst>
                                            <p:cond delay="1808"/>
                                          </p:stCondLst>
                                        </p:cTn>
                                        <p:tgtEl>
                                          <p:spTgt spid="10">
                                            <p:txEl>
                                              <p:pRg st="5" end="5"/>
                                            </p:txEl>
                                          </p:spTgt>
                                        </p:tgtEl>
                                      </p:cBhvr>
                                      <p:to x="100000" y="95000"/>
                                    </p:animScale>
                                    <p:animScale>
                                      <p:cBhvr>
                                        <p:cTn id="84" dur="166" decel="50000">
                                          <p:stCondLst>
                                            <p:cond delay="1834"/>
                                          </p:stCondLst>
                                        </p:cTn>
                                        <p:tgtEl>
                                          <p:spTgt spid="10">
                                            <p:txEl>
                                              <p:pRg st="5" end="5"/>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0">
                                            <p:txEl>
                                              <p:pRg st="6" end="6"/>
                                            </p:txEl>
                                          </p:spTgt>
                                        </p:tgtEl>
                                        <p:attrNameLst>
                                          <p:attrName>style.visibility</p:attrName>
                                        </p:attrNameLst>
                                      </p:cBhvr>
                                      <p:to>
                                        <p:strVal val="visible"/>
                                      </p:to>
                                    </p:set>
                                    <p:animEffect transition="in" filter="wipe(down)">
                                      <p:cBhvr>
                                        <p:cTn id="87" dur="580">
                                          <p:stCondLst>
                                            <p:cond delay="0"/>
                                          </p:stCondLst>
                                        </p:cTn>
                                        <p:tgtEl>
                                          <p:spTgt spid="10">
                                            <p:txEl>
                                              <p:pRg st="6" end="6"/>
                                            </p:txEl>
                                          </p:spTgt>
                                        </p:tgtEl>
                                      </p:cBhvr>
                                    </p:animEffect>
                                    <p:anim calcmode="lin" valueType="num">
                                      <p:cBhvr>
                                        <p:cTn id="88" dur="1822" tmFilter="0,0; 0.14,0.36; 0.43,0.73; 0.71,0.91; 1.0,1.0">
                                          <p:stCondLst>
                                            <p:cond delay="0"/>
                                          </p:stCondLst>
                                        </p:cTn>
                                        <p:tgtEl>
                                          <p:spTgt spid="10">
                                            <p:txEl>
                                              <p:pRg st="6" end="6"/>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0">
                                            <p:txEl>
                                              <p:pRg st="6" end="6"/>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0">
                                            <p:txEl>
                                              <p:pRg st="6" end="6"/>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0">
                                            <p:txEl>
                                              <p:pRg st="6" end="6"/>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0">
                                            <p:txEl>
                                              <p:pRg st="6" end="6"/>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10">
                                            <p:txEl>
                                              <p:pRg st="6" end="6"/>
                                            </p:txEl>
                                          </p:spTgt>
                                        </p:tgtEl>
                                      </p:cBhvr>
                                      <p:to x="100000" y="60000"/>
                                    </p:animScale>
                                    <p:animScale>
                                      <p:cBhvr>
                                        <p:cTn id="94" dur="166" decel="50000">
                                          <p:stCondLst>
                                            <p:cond delay="676"/>
                                          </p:stCondLst>
                                        </p:cTn>
                                        <p:tgtEl>
                                          <p:spTgt spid="10">
                                            <p:txEl>
                                              <p:pRg st="6" end="6"/>
                                            </p:txEl>
                                          </p:spTgt>
                                        </p:tgtEl>
                                      </p:cBhvr>
                                      <p:to x="100000" y="100000"/>
                                    </p:animScale>
                                    <p:animScale>
                                      <p:cBhvr>
                                        <p:cTn id="95" dur="26">
                                          <p:stCondLst>
                                            <p:cond delay="1312"/>
                                          </p:stCondLst>
                                        </p:cTn>
                                        <p:tgtEl>
                                          <p:spTgt spid="10">
                                            <p:txEl>
                                              <p:pRg st="6" end="6"/>
                                            </p:txEl>
                                          </p:spTgt>
                                        </p:tgtEl>
                                      </p:cBhvr>
                                      <p:to x="100000" y="80000"/>
                                    </p:animScale>
                                    <p:animScale>
                                      <p:cBhvr>
                                        <p:cTn id="96" dur="166" decel="50000">
                                          <p:stCondLst>
                                            <p:cond delay="1338"/>
                                          </p:stCondLst>
                                        </p:cTn>
                                        <p:tgtEl>
                                          <p:spTgt spid="10">
                                            <p:txEl>
                                              <p:pRg st="6" end="6"/>
                                            </p:txEl>
                                          </p:spTgt>
                                        </p:tgtEl>
                                      </p:cBhvr>
                                      <p:to x="100000" y="100000"/>
                                    </p:animScale>
                                    <p:animScale>
                                      <p:cBhvr>
                                        <p:cTn id="97" dur="26">
                                          <p:stCondLst>
                                            <p:cond delay="1642"/>
                                          </p:stCondLst>
                                        </p:cTn>
                                        <p:tgtEl>
                                          <p:spTgt spid="10">
                                            <p:txEl>
                                              <p:pRg st="6" end="6"/>
                                            </p:txEl>
                                          </p:spTgt>
                                        </p:tgtEl>
                                      </p:cBhvr>
                                      <p:to x="100000" y="90000"/>
                                    </p:animScale>
                                    <p:animScale>
                                      <p:cBhvr>
                                        <p:cTn id="98" dur="166" decel="50000">
                                          <p:stCondLst>
                                            <p:cond delay="1668"/>
                                          </p:stCondLst>
                                        </p:cTn>
                                        <p:tgtEl>
                                          <p:spTgt spid="10">
                                            <p:txEl>
                                              <p:pRg st="6" end="6"/>
                                            </p:txEl>
                                          </p:spTgt>
                                        </p:tgtEl>
                                      </p:cBhvr>
                                      <p:to x="100000" y="100000"/>
                                    </p:animScale>
                                    <p:animScale>
                                      <p:cBhvr>
                                        <p:cTn id="99" dur="26">
                                          <p:stCondLst>
                                            <p:cond delay="1808"/>
                                          </p:stCondLst>
                                        </p:cTn>
                                        <p:tgtEl>
                                          <p:spTgt spid="10">
                                            <p:txEl>
                                              <p:pRg st="6" end="6"/>
                                            </p:txEl>
                                          </p:spTgt>
                                        </p:tgtEl>
                                      </p:cBhvr>
                                      <p:to x="100000" y="95000"/>
                                    </p:animScale>
                                    <p:animScale>
                                      <p:cBhvr>
                                        <p:cTn id="100" dur="166" decel="50000">
                                          <p:stCondLst>
                                            <p:cond delay="1834"/>
                                          </p:stCondLst>
                                        </p:cTn>
                                        <p:tgtEl>
                                          <p:spTgt spid="10">
                                            <p:txEl>
                                              <p:pRg st="6" end="6"/>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0">
                                            <p:txEl>
                                              <p:pRg st="7" end="7"/>
                                            </p:txEl>
                                          </p:spTgt>
                                        </p:tgtEl>
                                        <p:attrNameLst>
                                          <p:attrName>style.visibility</p:attrName>
                                        </p:attrNameLst>
                                      </p:cBhvr>
                                      <p:to>
                                        <p:strVal val="visible"/>
                                      </p:to>
                                    </p:set>
                                    <p:animEffect transition="in" filter="wipe(down)">
                                      <p:cBhvr>
                                        <p:cTn id="103" dur="580">
                                          <p:stCondLst>
                                            <p:cond delay="0"/>
                                          </p:stCondLst>
                                        </p:cTn>
                                        <p:tgtEl>
                                          <p:spTgt spid="10">
                                            <p:txEl>
                                              <p:pRg st="7" end="7"/>
                                            </p:txEl>
                                          </p:spTgt>
                                        </p:tgtEl>
                                      </p:cBhvr>
                                    </p:animEffect>
                                    <p:anim calcmode="lin" valueType="num">
                                      <p:cBhvr>
                                        <p:cTn id="104" dur="1822" tmFilter="0,0; 0.14,0.36; 0.43,0.73; 0.71,0.91; 1.0,1.0">
                                          <p:stCondLst>
                                            <p:cond delay="0"/>
                                          </p:stCondLst>
                                        </p:cTn>
                                        <p:tgtEl>
                                          <p:spTgt spid="10">
                                            <p:txEl>
                                              <p:pRg st="7" end="7"/>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0">
                                            <p:txEl>
                                              <p:pRg st="7" end="7"/>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0">
                                            <p:txEl>
                                              <p:pRg st="7" end="7"/>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0">
                                            <p:txEl>
                                              <p:pRg st="7" end="7"/>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0">
                                            <p:txEl>
                                              <p:pRg st="7" end="7"/>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10">
                                            <p:txEl>
                                              <p:pRg st="7" end="7"/>
                                            </p:txEl>
                                          </p:spTgt>
                                        </p:tgtEl>
                                      </p:cBhvr>
                                      <p:to x="100000" y="60000"/>
                                    </p:animScale>
                                    <p:animScale>
                                      <p:cBhvr>
                                        <p:cTn id="110" dur="166" decel="50000">
                                          <p:stCondLst>
                                            <p:cond delay="676"/>
                                          </p:stCondLst>
                                        </p:cTn>
                                        <p:tgtEl>
                                          <p:spTgt spid="10">
                                            <p:txEl>
                                              <p:pRg st="7" end="7"/>
                                            </p:txEl>
                                          </p:spTgt>
                                        </p:tgtEl>
                                      </p:cBhvr>
                                      <p:to x="100000" y="100000"/>
                                    </p:animScale>
                                    <p:animScale>
                                      <p:cBhvr>
                                        <p:cTn id="111" dur="26">
                                          <p:stCondLst>
                                            <p:cond delay="1312"/>
                                          </p:stCondLst>
                                        </p:cTn>
                                        <p:tgtEl>
                                          <p:spTgt spid="10">
                                            <p:txEl>
                                              <p:pRg st="7" end="7"/>
                                            </p:txEl>
                                          </p:spTgt>
                                        </p:tgtEl>
                                      </p:cBhvr>
                                      <p:to x="100000" y="80000"/>
                                    </p:animScale>
                                    <p:animScale>
                                      <p:cBhvr>
                                        <p:cTn id="112" dur="166" decel="50000">
                                          <p:stCondLst>
                                            <p:cond delay="1338"/>
                                          </p:stCondLst>
                                        </p:cTn>
                                        <p:tgtEl>
                                          <p:spTgt spid="10">
                                            <p:txEl>
                                              <p:pRg st="7" end="7"/>
                                            </p:txEl>
                                          </p:spTgt>
                                        </p:tgtEl>
                                      </p:cBhvr>
                                      <p:to x="100000" y="100000"/>
                                    </p:animScale>
                                    <p:animScale>
                                      <p:cBhvr>
                                        <p:cTn id="113" dur="26">
                                          <p:stCondLst>
                                            <p:cond delay="1642"/>
                                          </p:stCondLst>
                                        </p:cTn>
                                        <p:tgtEl>
                                          <p:spTgt spid="10">
                                            <p:txEl>
                                              <p:pRg st="7" end="7"/>
                                            </p:txEl>
                                          </p:spTgt>
                                        </p:tgtEl>
                                      </p:cBhvr>
                                      <p:to x="100000" y="90000"/>
                                    </p:animScale>
                                    <p:animScale>
                                      <p:cBhvr>
                                        <p:cTn id="114" dur="166" decel="50000">
                                          <p:stCondLst>
                                            <p:cond delay="1668"/>
                                          </p:stCondLst>
                                        </p:cTn>
                                        <p:tgtEl>
                                          <p:spTgt spid="10">
                                            <p:txEl>
                                              <p:pRg st="7" end="7"/>
                                            </p:txEl>
                                          </p:spTgt>
                                        </p:tgtEl>
                                      </p:cBhvr>
                                      <p:to x="100000" y="100000"/>
                                    </p:animScale>
                                    <p:animScale>
                                      <p:cBhvr>
                                        <p:cTn id="115" dur="26">
                                          <p:stCondLst>
                                            <p:cond delay="1808"/>
                                          </p:stCondLst>
                                        </p:cTn>
                                        <p:tgtEl>
                                          <p:spTgt spid="10">
                                            <p:txEl>
                                              <p:pRg st="7" end="7"/>
                                            </p:txEl>
                                          </p:spTgt>
                                        </p:tgtEl>
                                      </p:cBhvr>
                                      <p:to x="100000" y="95000"/>
                                    </p:animScale>
                                    <p:animScale>
                                      <p:cBhvr>
                                        <p:cTn id="116" dur="166" decel="50000">
                                          <p:stCondLst>
                                            <p:cond delay="1834"/>
                                          </p:stCondLst>
                                        </p:cTn>
                                        <p:tgtEl>
                                          <p:spTgt spid="10">
                                            <p:txEl>
                                              <p:pRg st="7" end="7"/>
                                            </p:txEl>
                                          </p:spTgt>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0">
                                            <p:txEl>
                                              <p:pRg st="8" end="8"/>
                                            </p:txEl>
                                          </p:spTgt>
                                        </p:tgtEl>
                                        <p:attrNameLst>
                                          <p:attrName>style.visibility</p:attrName>
                                        </p:attrNameLst>
                                      </p:cBhvr>
                                      <p:to>
                                        <p:strVal val="visible"/>
                                      </p:to>
                                    </p:set>
                                    <p:animEffect transition="in" filter="wipe(down)">
                                      <p:cBhvr>
                                        <p:cTn id="119" dur="580">
                                          <p:stCondLst>
                                            <p:cond delay="0"/>
                                          </p:stCondLst>
                                        </p:cTn>
                                        <p:tgtEl>
                                          <p:spTgt spid="10">
                                            <p:txEl>
                                              <p:pRg st="8" end="8"/>
                                            </p:txEl>
                                          </p:spTgt>
                                        </p:tgtEl>
                                      </p:cBhvr>
                                    </p:animEffect>
                                    <p:anim calcmode="lin" valueType="num">
                                      <p:cBhvr>
                                        <p:cTn id="120" dur="1822" tmFilter="0,0; 0.14,0.36; 0.43,0.73; 0.71,0.91; 1.0,1.0">
                                          <p:stCondLst>
                                            <p:cond delay="0"/>
                                          </p:stCondLst>
                                        </p:cTn>
                                        <p:tgtEl>
                                          <p:spTgt spid="10">
                                            <p:txEl>
                                              <p:pRg st="8" end="8"/>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0">
                                            <p:txEl>
                                              <p:pRg st="8" end="8"/>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0">
                                            <p:txEl>
                                              <p:pRg st="8" end="8"/>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0">
                                            <p:txEl>
                                              <p:pRg st="8" end="8"/>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0">
                                            <p:txEl>
                                              <p:pRg st="8" end="8"/>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10">
                                            <p:txEl>
                                              <p:pRg st="8" end="8"/>
                                            </p:txEl>
                                          </p:spTgt>
                                        </p:tgtEl>
                                      </p:cBhvr>
                                      <p:to x="100000" y="60000"/>
                                    </p:animScale>
                                    <p:animScale>
                                      <p:cBhvr>
                                        <p:cTn id="126" dur="166" decel="50000">
                                          <p:stCondLst>
                                            <p:cond delay="676"/>
                                          </p:stCondLst>
                                        </p:cTn>
                                        <p:tgtEl>
                                          <p:spTgt spid="10">
                                            <p:txEl>
                                              <p:pRg st="8" end="8"/>
                                            </p:txEl>
                                          </p:spTgt>
                                        </p:tgtEl>
                                      </p:cBhvr>
                                      <p:to x="100000" y="100000"/>
                                    </p:animScale>
                                    <p:animScale>
                                      <p:cBhvr>
                                        <p:cTn id="127" dur="26">
                                          <p:stCondLst>
                                            <p:cond delay="1312"/>
                                          </p:stCondLst>
                                        </p:cTn>
                                        <p:tgtEl>
                                          <p:spTgt spid="10">
                                            <p:txEl>
                                              <p:pRg st="8" end="8"/>
                                            </p:txEl>
                                          </p:spTgt>
                                        </p:tgtEl>
                                      </p:cBhvr>
                                      <p:to x="100000" y="80000"/>
                                    </p:animScale>
                                    <p:animScale>
                                      <p:cBhvr>
                                        <p:cTn id="128" dur="166" decel="50000">
                                          <p:stCondLst>
                                            <p:cond delay="1338"/>
                                          </p:stCondLst>
                                        </p:cTn>
                                        <p:tgtEl>
                                          <p:spTgt spid="10">
                                            <p:txEl>
                                              <p:pRg st="8" end="8"/>
                                            </p:txEl>
                                          </p:spTgt>
                                        </p:tgtEl>
                                      </p:cBhvr>
                                      <p:to x="100000" y="100000"/>
                                    </p:animScale>
                                    <p:animScale>
                                      <p:cBhvr>
                                        <p:cTn id="129" dur="26">
                                          <p:stCondLst>
                                            <p:cond delay="1642"/>
                                          </p:stCondLst>
                                        </p:cTn>
                                        <p:tgtEl>
                                          <p:spTgt spid="10">
                                            <p:txEl>
                                              <p:pRg st="8" end="8"/>
                                            </p:txEl>
                                          </p:spTgt>
                                        </p:tgtEl>
                                      </p:cBhvr>
                                      <p:to x="100000" y="90000"/>
                                    </p:animScale>
                                    <p:animScale>
                                      <p:cBhvr>
                                        <p:cTn id="130" dur="166" decel="50000">
                                          <p:stCondLst>
                                            <p:cond delay="1668"/>
                                          </p:stCondLst>
                                        </p:cTn>
                                        <p:tgtEl>
                                          <p:spTgt spid="10">
                                            <p:txEl>
                                              <p:pRg st="8" end="8"/>
                                            </p:txEl>
                                          </p:spTgt>
                                        </p:tgtEl>
                                      </p:cBhvr>
                                      <p:to x="100000" y="100000"/>
                                    </p:animScale>
                                    <p:animScale>
                                      <p:cBhvr>
                                        <p:cTn id="131" dur="26">
                                          <p:stCondLst>
                                            <p:cond delay="1808"/>
                                          </p:stCondLst>
                                        </p:cTn>
                                        <p:tgtEl>
                                          <p:spTgt spid="10">
                                            <p:txEl>
                                              <p:pRg st="8" end="8"/>
                                            </p:txEl>
                                          </p:spTgt>
                                        </p:tgtEl>
                                      </p:cBhvr>
                                      <p:to x="100000" y="95000"/>
                                    </p:animScale>
                                    <p:animScale>
                                      <p:cBhvr>
                                        <p:cTn id="132" dur="166" decel="50000">
                                          <p:stCondLst>
                                            <p:cond delay="1834"/>
                                          </p:stCondLst>
                                        </p:cTn>
                                        <p:tgtEl>
                                          <p:spTgt spid="10">
                                            <p:txEl>
                                              <p:pRg st="8" end="8"/>
                                            </p:txEl>
                                          </p:spTgt>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10">
                                            <p:txEl>
                                              <p:pRg st="4" end="4"/>
                                            </p:txEl>
                                          </p:spTgt>
                                        </p:tgtEl>
                                        <p:attrNameLst>
                                          <p:attrName>style.visibility</p:attrName>
                                        </p:attrNameLst>
                                      </p:cBhvr>
                                      <p:to>
                                        <p:strVal val="visible"/>
                                      </p:to>
                                    </p:set>
                                    <p:animEffect transition="in" filter="wipe(down)">
                                      <p:cBhvr>
                                        <p:cTn id="135" dur="580">
                                          <p:stCondLst>
                                            <p:cond delay="0"/>
                                          </p:stCondLst>
                                        </p:cTn>
                                        <p:tgtEl>
                                          <p:spTgt spid="10">
                                            <p:txEl>
                                              <p:pRg st="4" end="4"/>
                                            </p:txEl>
                                          </p:spTgt>
                                        </p:tgtEl>
                                      </p:cBhvr>
                                    </p:animEffect>
                                    <p:anim calcmode="lin" valueType="num">
                                      <p:cBhvr>
                                        <p:cTn id="136" dur="1822" tmFilter="0,0; 0.14,0.36; 0.43,0.73; 0.71,0.91; 1.0,1.0">
                                          <p:stCondLst>
                                            <p:cond delay="0"/>
                                          </p:stCondLst>
                                        </p:cTn>
                                        <p:tgtEl>
                                          <p:spTgt spid="10">
                                            <p:txEl>
                                              <p:pRg st="4" end="4"/>
                                            </p:txEl>
                                          </p:spTgt>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10">
                                            <p:txEl>
                                              <p:pRg st="4" end="4"/>
                                            </p:txEl>
                                          </p:spTgt>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10">
                                            <p:txEl>
                                              <p:pRg st="4" end="4"/>
                                            </p:txEl>
                                          </p:spTgt>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10">
                                            <p:txEl>
                                              <p:pRg st="4" end="4"/>
                                            </p:txEl>
                                          </p:spTgt>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10">
                                            <p:txEl>
                                              <p:pRg st="4" end="4"/>
                                            </p:txEl>
                                          </p:spTgt>
                                        </p:tgtEl>
                                        <p:attrNameLst>
                                          <p:attrName>ppt_y</p:attrName>
                                        </p:attrNameLst>
                                      </p:cBhvr>
                                      <p:tavLst>
                                        <p:tav tm="0" fmla="#ppt_y-sin(pi*$)/81">
                                          <p:val>
                                            <p:fltVal val="0"/>
                                          </p:val>
                                        </p:tav>
                                        <p:tav tm="100000">
                                          <p:val>
                                            <p:fltVal val="1"/>
                                          </p:val>
                                        </p:tav>
                                      </p:tavLst>
                                    </p:anim>
                                    <p:animScale>
                                      <p:cBhvr>
                                        <p:cTn id="141" dur="26">
                                          <p:stCondLst>
                                            <p:cond delay="650"/>
                                          </p:stCondLst>
                                        </p:cTn>
                                        <p:tgtEl>
                                          <p:spTgt spid="10">
                                            <p:txEl>
                                              <p:pRg st="4" end="4"/>
                                            </p:txEl>
                                          </p:spTgt>
                                        </p:tgtEl>
                                      </p:cBhvr>
                                      <p:to x="100000" y="60000"/>
                                    </p:animScale>
                                    <p:animScale>
                                      <p:cBhvr>
                                        <p:cTn id="142" dur="166" decel="50000">
                                          <p:stCondLst>
                                            <p:cond delay="676"/>
                                          </p:stCondLst>
                                        </p:cTn>
                                        <p:tgtEl>
                                          <p:spTgt spid="10">
                                            <p:txEl>
                                              <p:pRg st="4" end="4"/>
                                            </p:txEl>
                                          </p:spTgt>
                                        </p:tgtEl>
                                      </p:cBhvr>
                                      <p:to x="100000" y="100000"/>
                                    </p:animScale>
                                    <p:animScale>
                                      <p:cBhvr>
                                        <p:cTn id="143" dur="26">
                                          <p:stCondLst>
                                            <p:cond delay="1312"/>
                                          </p:stCondLst>
                                        </p:cTn>
                                        <p:tgtEl>
                                          <p:spTgt spid="10">
                                            <p:txEl>
                                              <p:pRg st="4" end="4"/>
                                            </p:txEl>
                                          </p:spTgt>
                                        </p:tgtEl>
                                      </p:cBhvr>
                                      <p:to x="100000" y="80000"/>
                                    </p:animScale>
                                    <p:animScale>
                                      <p:cBhvr>
                                        <p:cTn id="144" dur="166" decel="50000">
                                          <p:stCondLst>
                                            <p:cond delay="1338"/>
                                          </p:stCondLst>
                                        </p:cTn>
                                        <p:tgtEl>
                                          <p:spTgt spid="10">
                                            <p:txEl>
                                              <p:pRg st="4" end="4"/>
                                            </p:txEl>
                                          </p:spTgt>
                                        </p:tgtEl>
                                      </p:cBhvr>
                                      <p:to x="100000" y="100000"/>
                                    </p:animScale>
                                    <p:animScale>
                                      <p:cBhvr>
                                        <p:cTn id="145" dur="26">
                                          <p:stCondLst>
                                            <p:cond delay="1642"/>
                                          </p:stCondLst>
                                        </p:cTn>
                                        <p:tgtEl>
                                          <p:spTgt spid="10">
                                            <p:txEl>
                                              <p:pRg st="4" end="4"/>
                                            </p:txEl>
                                          </p:spTgt>
                                        </p:tgtEl>
                                      </p:cBhvr>
                                      <p:to x="100000" y="90000"/>
                                    </p:animScale>
                                    <p:animScale>
                                      <p:cBhvr>
                                        <p:cTn id="146" dur="166" decel="50000">
                                          <p:stCondLst>
                                            <p:cond delay="1668"/>
                                          </p:stCondLst>
                                        </p:cTn>
                                        <p:tgtEl>
                                          <p:spTgt spid="10">
                                            <p:txEl>
                                              <p:pRg st="4" end="4"/>
                                            </p:txEl>
                                          </p:spTgt>
                                        </p:tgtEl>
                                      </p:cBhvr>
                                      <p:to x="100000" y="100000"/>
                                    </p:animScale>
                                    <p:animScale>
                                      <p:cBhvr>
                                        <p:cTn id="147" dur="26">
                                          <p:stCondLst>
                                            <p:cond delay="1808"/>
                                          </p:stCondLst>
                                        </p:cTn>
                                        <p:tgtEl>
                                          <p:spTgt spid="10">
                                            <p:txEl>
                                              <p:pRg st="4" end="4"/>
                                            </p:txEl>
                                          </p:spTgt>
                                        </p:tgtEl>
                                      </p:cBhvr>
                                      <p:to x="100000" y="95000"/>
                                    </p:animScale>
                                    <p:animScale>
                                      <p:cBhvr>
                                        <p:cTn id="148" dur="166" decel="50000">
                                          <p:stCondLst>
                                            <p:cond delay="1834"/>
                                          </p:stCondLst>
                                        </p:cTn>
                                        <p:tgtEl>
                                          <p:spTgt spid="10">
                                            <p:txEl>
                                              <p:pRg st="4" end="4"/>
                                            </p:txEl>
                                          </p:spTgt>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0">
                                            <p:txEl>
                                              <p:pRg st="9" end="9"/>
                                            </p:txEl>
                                          </p:spTgt>
                                        </p:tgtEl>
                                        <p:attrNameLst>
                                          <p:attrName>style.visibility</p:attrName>
                                        </p:attrNameLst>
                                      </p:cBhvr>
                                      <p:to>
                                        <p:strVal val="visible"/>
                                      </p:to>
                                    </p:set>
                                    <p:animEffect transition="in" filter="wipe(down)">
                                      <p:cBhvr>
                                        <p:cTn id="151" dur="580">
                                          <p:stCondLst>
                                            <p:cond delay="0"/>
                                          </p:stCondLst>
                                        </p:cTn>
                                        <p:tgtEl>
                                          <p:spTgt spid="10">
                                            <p:txEl>
                                              <p:pRg st="9" end="9"/>
                                            </p:txEl>
                                          </p:spTgt>
                                        </p:tgtEl>
                                      </p:cBhvr>
                                    </p:animEffect>
                                    <p:anim calcmode="lin" valueType="num">
                                      <p:cBhvr>
                                        <p:cTn id="152" dur="1822" tmFilter="0,0; 0.14,0.36; 0.43,0.73; 0.71,0.91; 1.0,1.0">
                                          <p:stCondLst>
                                            <p:cond delay="0"/>
                                          </p:stCondLst>
                                        </p:cTn>
                                        <p:tgtEl>
                                          <p:spTgt spid="10">
                                            <p:txEl>
                                              <p:pRg st="9" end="9"/>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0">
                                            <p:txEl>
                                              <p:pRg st="9" end="9"/>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0">
                                            <p:txEl>
                                              <p:pRg st="9" end="9"/>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0">
                                            <p:txEl>
                                              <p:pRg st="9" end="9"/>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0">
                                            <p:txEl>
                                              <p:pRg st="9" end="9"/>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10">
                                            <p:txEl>
                                              <p:pRg st="9" end="9"/>
                                            </p:txEl>
                                          </p:spTgt>
                                        </p:tgtEl>
                                      </p:cBhvr>
                                      <p:to x="100000" y="60000"/>
                                    </p:animScale>
                                    <p:animScale>
                                      <p:cBhvr>
                                        <p:cTn id="158" dur="166" decel="50000">
                                          <p:stCondLst>
                                            <p:cond delay="676"/>
                                          </p:stCondLst>
                                        </p:cTn>
                                        <p:tgtEl>
                                          <p:spTgt spid="10">
                                            <p:txEl>
                                              <p:pRg st="9" end="9"/>
                                            </p:txEl>
                                          </p:spTgt>
                                        </p:tgtEl>
                                      </p:cBhvr>
                                      <p:to x="100000" y="100000"/>
                                    </p:animScale>
                                    <p:animScale>
                                      <p:cBhvr>
                                        <p:cTn id="159" dur="26">
                                          <p:stCondLst>
                                            <p:cond delay="1312"/>
                                          </p:stCondLst>
                                        </p:cTn>
                                        <p:tgtEl>
                                          <p:spTgt spid="10">
                                            <p:txEl>
                                              <p:pRg st="9" end="9"/>
                                            </p:txEl>
                                          </p:spTgt>
                                        </p:tgtEl>
                                      </p:cBhvr>
                                      <p:to x="100000" y="80000"/>
                                    </p:animScale>
                                    <p:animScale>
                                      <p:cBhvr>
                                        <p:cTn id="160" dur="166" decel="50000">
                                          <p:stCondLst>
                                            <p:cond delay="1338"/>
                                          </p:stCondLst>
                                        </p:cTn>
                                        <p:tgtEl>
                                          <p:spTgt spid="10">
                                            <p:txEl>
                                              <p:pRg st="9" end="9"/>
                                            </p:txEl>
                                          </p:spTgt>
                                        </p:tgtEl>
                                      </p:cBhvr>
                                      <p:to x="100000" y="100000"/>
                                    </p:animScale>
                                    <p:animScale>
                                      <p:cBhvr>
                                        <p:cTn id="161" dur="26">
                                          <p:stCondLst>
                                            <p:cond delay="1642"/>
                                          </p:stCondLst>
                                        </p:cTn>
                                        <p:tgtEl>
                                          <p:spTgt spid="10">
                                            <p:txEl>
                                              <p:pRg st="9" end="9"/>
                                            </p:txEl>
                                          </p:spTgt>
                                        </p:tgtEl>
                                      </p:cBhvr>
                                      <p:to x="100000" y="90000"/>
                                    </p:animScale>
                                    <p:animScale>
                                      <p:cBhvr>
                                        <p:cTn id="162" dur="166" decel="50000">
                                          <p:stCondLst>
                                            <p:cond delay="1668"/>
                                          </p:stCondLst>
                                        </p:cTn>
                                        <p:tgtEl>
                                          <p:spTgt spid="10">
                                            <p:txEl>
                                              <p:pRg st="9" end="9"/>
                                            </p:txEl>
                                          </p:spTgt>
                                        </p:tgtEl>
                                      </p:cBhvr>
                                      <p:to x="100000" y="100000"/>
                                    </p:animScale>
                                    <p:animScale>
                                      <p:cBhvr>
                                        <p:cTn id="163" dur="26">
                                          <p:stCondLst>
                                            <p:cond delay="1808"/>
                                          </p:stCondLst>
                                        </p:cTn>
                                        <p:tgtEl>
                                          <p:spTgt spid="10">
                                            <p:txEl>
                                              <p:pRg st="9" end="9"/>
                                            </p:txEl>
                                          </p:spTgt>
                                        </p:tgtEl>
                                      </p:cBhvr>
                                      <p:to x="100000" y="95000"/>
                                    </p:animScale>
                                    <p:animScale>
                                      <p:cBhvr>
                                        <p:cTn id="164" dur="166" decel="50000">
                                          <p:stCondLst>
                                            <p:cond delay="1834"/>
                                          </p:stCondLst>
                                        </p:cTn>
                                        <p:tgtEl>
                                          <p:spTgt spid="10">
                                            <p:txEl>
                                              <p:pRg st="9" end="9"/>
                                            </p:txEl>
                                          </p:spTgt>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10">
                                            <p:txEl>
                                              <p:pRg st="10" end="10"/>
                                            </p:txEl>
                                          </p:spTgt>
                                        </p:tgtEl>
                                        <p:attrNameLst>
                                          <p:attrName>style.visibility</p:attrName>
                                        </p:attrNameLst>
                                      </p:cBhvr>
                                      <p:to>
                                        <p:strVal val="visible"/>
                                      </p:to>
                                    </p:set>
                                    <p:animEffect transition="in" filter="wipe(down)">
                                      <p:cBhvr>
                                        <p:cTn id="167" dur="580">
                                          <p:stCondLst>
                                            <p:cond delay="0"/>
                                          </p:stCondLst>
                                        </p:cTn>
                                        <p:tgtEl>
                                          <p:spTgt spid="10">
                                            <p:txEl>
                                              <p:pRg st="10" end="10"/>
                                            </p:txEl>
                                          </p:spTgt>
                                        </p:tgtEl>
                                      </p:cBhvr>
                                    </p:animEffect>
                                    <p:anim calcmode="lin" valueType="num">
                                      <p:cBhvr>
                                        <p:cTn id="168" dur="1822" tmFilter="0,0; 0.14,0.36; 0.43,0.73; 0.71,0.91; 1.0,1.0">
                                          <p:stCondLst>
                                            <p:cond delay="0"/>
                                          </p:stCondLst>
                                        </p:cTn>
                                        <p:tgtEl>
                                          <p:spTgt spid="10">
                                            <p:txEl>
                                              <p:pRg st="10" end="10"/>
                                            </p:txEl>
                                          </p:spTgt>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0">
                                            <p:txEl>
                                              <p:pRg st="10" end="10"/>
                                            </p:txEl>
                                          </p:spTgt>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0">
                                            <p:txEl>
                                              <p:pRg st="10" end="10"/>
                                            </p:txEl>
                                          </p:spTgt>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0">
                                            <p:txEl>
                                              <p:pRg st="10" end="10"/>
                                            </p:txEl>
                                          </p:spTgt>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0">
                                            <p:txEl>
                                              <p:pRg st="10" end="10"/>
                                            </p:txEl>
                                          </p:spTgt>
                                        </p:tgtEl>
                                        <p:attrNameLst>
                                          <p:attrName>ppt_y</p:attrName>
                                        </p:attrNameLst>
                                      </p:cBhvr>
                                      <p:tavLst>
                                        <p:tav tm="0" fmla="#ppt_y-sin(pi*$)/81">
                                          <p:val>
                                            <p:fltVal val="0"/>
                                          </p:val>
                                        </p:tav>
                                        <p:tav tm="100000">
                                          <p:val>
                                            <p:fltVal val="1"/>
                                          </p:val>
                                        </p:tav>
                                      </p:tavLst>
                                    </p:anim>
                                    <p:animScale>
                                      <p:cBhvr>
                                        <p:cTn id="173" dur="26">
                                          <p:stCondLst>
                                            <p:cond delay="650"/>
                                          </p:stCondLst>
                                        </p:cTn>
                                        <p:tgtEl>
                                          <p:spTgt spid="10">
                                            <p:txEl>
                                              <p:pRg st="10" end="10"/>
                                            </p:txEl>
                                          </p:spTgt>
                                        </p:tgtEl>
                                      </p:cBhvr>
                                      <p:to x="100000" y="60000"/>
                                    </p:animScale>
                                    <p:animScale>
                                      <p:cBhvr>
                                        <p:cTn id="174" dur="166" decel="50000">
                                          <p:stCondLst>
                                            <p:cond delay="676"/>
                                          </p:stCondLst>
                                        </p:cTn>
                                        <p:tgtEl>
                                          <p:spTgt spid="10">
                                            <p:txEl>
                                              <p:pRg st="10" end="10"/>
                                            </p:txEl>
                                          </p:spTgt>
                                        </p:tgtEl>
                                      </p:cBhvr>
                                      <p:to x="100000" y="100000"/>
                                    </p:animScale>
                                    <p:animScale>
                                      <p:cBhvr>
                                        <p:cTn id="175" dur="26">
                                          <p:stCondLst>
                                            <p:cond delay="1312"/>
                                          </p:stCondLst>
                                        </p:cTn>
                                        <p:tgtEl>
                                          <p:spTgt spid="10">
                                            <p:txEl>
                                              <p:pRg st="10" end="10"/>
                                            </p:txEl>
                                          </p:spTgt>
                                        </p:tgtEl>
                                      </p:cBhvr>
                                      <p:to x="100000" y="80000"/>
                                    </p:animScale>
                                    <p:animScale>
                                      <p:cBhvr>
                                        <p:cTn id="176" dur="166" decel="50000">
                                          <p:stCondLst>
                                            <p:cond delay="1338"/>
                                          </p:stCondLst>
                                        </p:cTn>
                                        <p:tgtEl>
                                          <p:spTgt spid="10">
                                            <p:txEl>
                                              <p:pRg st="10" end="10"/>
                                            </p:txEl>
                                          </p:spTgt>
                                        </p:tgtEl>
                                      </p:cBhvr>
                                      <p:to x="100000" y="100000"/>
                                    </p:animScale>
                                    <p:animScale>
                                      <p:cBhvr>
                                        <p:cTn id="177" dur="26">
                                          <p:stCondLst>
                                            <p:cond delay="1642"/>
                                          </p:stCondLst>
                                        </p:cTn>
                                        <p:tgtEl>
                                          <p:spTgt spid="10">
                                            <p:txEl>
                                              <p:pRg st="10" end="10"/>
                                            </p:txEl>
                                          </p:spTgt>
                                        </p:tgtEl>
                                      </p:cBhvr>
                                      <p:to x="100000" y="90000"/>
                                    </p:animScale>
                                    <p:animScale>
                                      <p:cBhvr>
                                        <p:cTn id="178" dur="166" decel="50000">
                                          <p:stCondLst>
                                            <p:cond delay="1668"/>
                                          </p:stCondLst>
                                        </p:cTn>
                                        <p:tgtEl>
                                          <p:spTgt spid="10">
                                            <p:txEl>
                                              <p:pRg st="10" end="10"/>
                                            </p:txEl>
                                          </p:spTgt>
                                        </p:tgtEl>
                                      </p:cBhvr>
                                      <p:to x="100000" y="100000"/>
                                    </p:animScale>
                                    <p:animScale>
                                      <p:cBhvr>
                                        <p:cTn id="179" dur="26">
                                          <p:stCondLst>
                                            <p:cond delay="1808"/>
                                          </p:stCondLst>
                                        </p:cTn>
                                        <p:tgtEl>
                                          <p:spTgt spid="10">
                                            <p:txEl>
                                              <p:pRg st="10" end="10"/>
                                            </p:txEl>
                                          </p:spTgt>
                                        </p:tgtEl>
                                      </p:cBhvr>
                                      <p:to x="100000" y="95000"/>
                                    </p:animScale>
                                    <p:animScale>
                                      <p:cBhvr>
                                        <p:cTn id="180" dur="166" decel="50000">
                                          <p:stCondLst>
                                            <p:cond delay="1834"/>
                                          </p:stCondLst>
                                        </p:cTn>
                                        <p:tgtEl>
                                          <p:spTgt spid="10">
                                            <p:txEl>
                                              <p:pRg st="10" end="10"/>
                                            </p:txEl>
                                          </p:spTgt>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0">
                                            <p:txEl>
                                              <p:pRg st="11" end="11"/>
                                            </p:txEl>
                                          </p:spTgt>
                                        </p:tgtEl>
                                        <p:attrNameLst>
                                          <p:attrName>style.visibility</p:attrName>
                                        </p:attrNameLst>
                                      </p:cBhvr>
                                      <p:to>
                                        <p:strVal val="visible"/>
                                      </p:to>
                                    </p:set>
                                    <p:animEffect transition="in" filter="wipe(down)">
                                      <p:cBhvr>
                                        <p:cTn id="183" dur="580">
                                          <p:stCondLst>
                                            <p:cond delay="0"/>
                                          </p:stCondLst>
                                        </p:cTn>
                                        <p:tgtEl>
                                          <p:spTgt spid="10">
                                            <p:txEl>
                                              <p:pRg st="11" end="11"/>
                                            </p:txEl>
                                          </p:spTgt>
                                        </p:tgtEl>
                                      </p:cBhvr>
                                    </p:animEffect>
                                    <p:anim calcmode="lin" valueType="num">
                                      <p:cBhvr>
                                        <p:cTn id="184" dur="1822" tmFilter="0,0; 0.14,0.36; 0.43,0.73; 0.71,0.91; 1.0,1.0">
                                          <p:stCondLst>
                                            <p:cond delay="0"/>
                                          </p:stCondLst>
                                        </p:cTn>
                                        <p:tgtEl>
                                          <p:spTgt spid="10">
                                            <p:txEl>
                                              <p:pRg st="11" end="11"/>
                                            </p:txEl>
                                          </p:spTgt>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0">
                                            <p:txEl>
                                              <p:pRg st="11" end="11"/>
                                            </p:txEl>
                                          </p:spTgt>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0">
                                            <p:txEl>
                                              <p:pRg st="11" end="11"/>
                                            </p:txEl>
                                          </p:spTgt>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0">
                                            <p:txEl>
                                              <p:pRg st="11" end="11"/>
                                            </p:txEl>
                                          </p:spTgt>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0">
                                            <p:txEl>
                                              <p:pRg st="11" end="11"/>
                                            </p:txEl>
                                          </p:spTgt>
                                        </p:tgtEl>
                                        <p:attrNameLst>
                                          <p:attrName>ppt_y</p:attrName>
                                        </p:attrNameLst>
                                      </p:cBhvr>
                                      <p:tavLst>
                                        <p:tav tm="0" fmla="#ppt_y-sin(pi*$)/81">
                                          <p:val>
                                            <p:fltVal val="0"/>
                                          </p:val>
                                        </p:tav>
                                        <p:tav tm="100000">
                                          <p:val>
                                            <p:fltVal val="1"/>
                                          </p:val>
                                        </p:tav>
                                      </p:tavLst>
                                    </p:anim>
                                    <p:animScale>
                                      <p:cBhvr>
                                        <p:cTn id="189" dur="26">
                                          <p:stCondLst>
                                            <p:cond delay="650"/>
                                          </p:stCondLst>
                                        </p:cTn>
                                        <p:tgtEl>
                                          <p:spTgt spid="10">
                                            <p:txEl>
                                              <p:pRg st="11" end="11"/>
                                            </p:txEl>
                                          </p:spTgt>
                                        </p:tgtEl>
                                      </p:cBhvr>
                                      <p:to x="100000" y="60000"/>
                                    </p:animScale>
                                    <p:animScale>
                                      <p:cBhvr>
                                        <p:cTn id="190" dur="166" decel="50000">
                                          <p:stCondLst>
                                            <p:cond delay="676"/>
                                          </p:stCondLst>
                                        </p:cTn>
                                        <p:tgtEl>
                                          <p:spTgt spid="10">
                                            <p:txEl>
                                              <p:pRg st="11" end="11"/>
                                            </p:txEl>
                                          </p:spTgt>
                                        </p:tgtEl>
                                      </p:cBhvr>
                                      <p:to x="100000" y="100000"/>
                                    </p:animScale>
                                    <p:animScale>
                                      <p:cBhvr>
                                        <p:cTn id="191" dur="26">
                                          <p:stCondLst>
                                            <p:cond delay="1312"/>
                                          </p:stCondLst>
                                        </p:cTn>
                                        <p:tgtEl>
                                          <p:spTgt spid="10">
                                            <p:txEl>
                                              <p:pRg st="11" end="11"/>
                                            </p:txEl>
                                          </p:spTgt>
                                        </p:tgtEl>
                                      </p:cBhvr>
                                      <p:to x="100000" y="80000"/>
                                    </p:animScale>
                                    <p:animScale>
                                      <p:cBhvr>
                                        <p:cTn id="192" dur="166" decel="50000">
                                          <p:stCondLst>
                                            <p:cond delay="1338"/>
                                          </p:stCondLst>
                                        </p:cTn>
                                        <p:tgtEl>
                                          <p:spTgt spid="10">
                                            <p:txEl>
                                              <p:pRg st="11" end="11"/>
                                            </p:txEl>
                                          </p:spTgt>
                                        </p:tgtEl>
                                      </p:cBhvr>
                                      <p:to x="100000" y="100000"/>
                                    </p:animScale>
                                    <p:animScale>
                                      <p:cBhvr>
                                        <p:cTn id="193" dur="26">
                                          <p:stCondLst>
                                            <p:cond delay="1642"/>
                                          </p:stCondLst>
                                        </p:cTn>
                                        <p:tgtEl>
                                          <p:spTgt spid="10">
                                            <p:txEl>
                                              <p:pRg st="11" end="11"/>
                                            </p:txEl>
                                          </p:spTgt>
                                        </p:tgtEl>
                                      </p:cBhvr>
                                      <p:to x="100000" y="90000"/>
                                    </p:animScale>
                                    <p:animScale>
                                      <p:cBhvr>
                                        <p:cTn id="194" dur="166" decel="50000">
                                          <p:stCondLst>
                                            <p:cond delay="1668"/>
                                          </p:stCondLst>
                                        </p:cTn>
                                        <p:tgtEl>
                                          <p:spTgt spid="10">
                                            <p:txEl>
                                              <p:pRg st="11" end="11"/>
                                            </p:txEl>
                                          </p:spTgt>
                                        </p:tgtEl>
                                      </p:cBhvr>
                                      <p:to x="100000" y="100000"/>
                                    </p:animScale>
                                    <p:animScale>
                                      <p:cBhvr>
                                        <p:cTn id="195" dur="26">
                                          <p:stCondLst>
                                            <p:cond delay="1808"/>
                                          </p:stCondLst>
                                        </p:cTn>
                                        <p:tgtEl>
                                          <p:spTgt spid="10">
                                            <p:txEl>
                                              <p:pRg st="11" end="11"/>
                                            </p:txEl>
                                          </p:spTgt>
                                        </p:tgtEl>
                                      </p:cBhvr>
                                      <p:to x="100000" y="95000"/>
                                    </p:animScale>
                                    <p:animScale>
                                      <p:cBhvr>
                                        <p:cTn id="196" dur="166" decel="50000">
                                          <p:stCondLst>
                                            <p:cond delay="1834"/>
                                          </p:stCondLst>
                                        </p:cTn>
                                        <p:tgtEl>
                                          <p:spTgt spid="10">
                                            <p:txEl>
                                              <p:pRg st="11" end="11"/>
                                            </p:txEl>
                                          </p:spTgt>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10">
                                            <p:txEl>
                                              <p:pRg st="12" end="12"/>
                                            </p:txEl>
                                          </p:spTgt>
                                        </p:tgtEl>
                                        <p:attrNameLst>
                                          <p:attrName>style.visibility</p:attrName>
                                        </p:attrNameLst>
                                      </p:cBhvr>
                                      <p:to>
                                        <p:strVal val="visible"/>
                                      </p:to>
                                    </p:set>
                                    <p:animEffect transition="in" filter="wipe(down)">
                                      <p:cBhvr>
                                        <p:cTn id="199" dur="580">
                                          <p:stCondLst>
                                            <p:cond delay="0"/>
                                          </p:stCondLst>
                                        </p:cTn>
                                        <p:tgtEl>
                                          <p:spTgt spid="10">
                                            <p:txEl>
                                              <p:pRg st="12" end="12"/>
                                            </p:txEl>
                                          </p:spTgt>
                                        </p:tgtEl>
                                      </p:cBhvr>
                                    </p:animEffect>
                                    <p:anim calcmode="lin" valueType="num">
                                      <p:cBhvr>
                                        <p:cTn id="200" dur="1822" tmFilter="0,0; 0.14,0.36; 0.43,0.73; 0.71,0.91; 1.0,1.0">
                                          <p:stCondLst>
                                            <p:cond delay="0"/>
                                          </p:stCondLst>
                                        </p:cTn>
                                        <p:tgtEl>
                                          <p:spTgt spid="10">
                                            <p:txEl>
                                              <p:pRg st="12" end="12"/>
                                            </p:txEl>
                                          </p:spTgt>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0">
                                            <p:txEl>
                                              <p:pRg st="12" end="12"/>
                                            </p:txEl>
                                          </p:spTgt>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0">
                                            <p:txEl>
                                              <p:pRg st="12" end="12"/>
                                            </p:txEl>
                                          </p:spTgt>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0">
                                            <p:txEl>
                                              <p:pRg st="12" end="12"/>
                                            </p:txEl>
                                          </p:spTgt>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0">
                                            <p:txEl>
                                              <p:pRg st="12" end="12"/>
                                            </p:txEl>
                                          </p:spTgt>
                                        </p:tgtEl>
                                        <p:attrNameLst>
                                          <p:attrName>ppt_y</p:attrName>
                                        </p:attrNameLst>
                                      </p:cBhvr>
                                      <p:tavLst>
                                        <p:tav tm="0" fmla="#ppt_y-sin(pi*$)/81">
                                          <p:val>
                                            <p:fltVal val="0"/>
                                          </p:val>
                                        </p:tav>
                                        <p:tav tm="100000">
                                          <p:val>
                                            <p:fltVal val="1"/>
                                          </p:val>
                                        </p:tav>
                                      </p:tavLst>
                                    </p:anim>
                                    <p:animScale>
                                      <p:cBhvr>
                                        <p:cTn id="205" dur="26">
                                          <p:stCondLst>
                                            <p:cond delay="650"/>
                                          </p:stCondLst>
                                        </p:cTn>
                                        <p:tgtEl>
                                          <p:spTgt spid="10">
                                            <p:txEl>
                                              <p:pRg st="12" end="12"/>
                                            </p:txEl>
                                          </p:spTgt>
                                        </p:tgtEl>
                                      </p:cBhvr>
                                      <p:to x="100000" y="60000"/>
                                    </p:animScale>
                                    <p:animScale>
                                      <p:cBhvr>
                                        <p:cTn id="206" dur="166" decel="50000">
                                          <p:stCondLst>
                                            <p:cond delay="676"/>
                                          </p:stCondLst>
                                        </p:cTn>
                                        <p:tgtEl>
                                          <p:spTgt spid="10">
                                            <p:txEl>
                                              <p:pRg st="12" end="12"/>
                                            </p:txEl>
                                          </p:spTgt>
                                        </p:tgtEl>
                                      </p:cBhvr>
                                      <p:to x="100000" y="100000"/>
                                    </p:animScale>
                                    <p:animScale>
                                      <p:cBhvr>
                                        <p:cTn id="207" dur="26">
                                          <p:stCondLst>
                                            <p:cond delay="1312"/>
                                          </p:stCondLst>
                                        </p:cTn>
                                        <p:tgtEl>
                                          <p:spTgt spid="10">
                                            <p:txEl>
                                              <p:pRg st="12" end="12"/>
                                            </p:txEl>
                                          </p:spTgt>
                                        </p:tgtEl>
                                      </p:cBhvr>
                                      <p:to x="100000" y="80000"/>
                                    </p:animScale>
                                    <p:animScale>
                                      <p:cBhvr>
                                        <p:cTn id="208" dur="166" decel="50000">
                                          <p:stCondLst>
                                            <p:cond delay="1338"/>
                                          </p:stCondLst>
                                        </p:cTn>
                                        <p:tgtEl>
                                          <p:spTgt spid="10">
                                            <p:txEl>
                                              <p:pRg st="12" end="12"/>
                                            </p:txEl>
                                          </p:spTgt>
                                        </p:tgtEl>
                                      </p:cBhvr>
                                      <p:to x="100000" y="100000"/>
                                    </p:animScale>
                                    <p:animScale>
                                      <p:cBhvr>
                                        <p:cTn id="209" dur="26">
                                          <p:stCondLst>
                                            <p:cond delay="1642"/>
                                          </p:stCondLst>
                                        </p:cTn>
                                        <p:tgtEl>
                                          <p:spTgt spid="10">
                                            <p:txEl>
                                              <p:pRg st="12" end="12"/>
                                            </p:txEl>
                                          </p:spTgt>
                                        </p:tgtEl>
                                      </p:cBhvr>
                                      <p:to x="100000" y="90000"/>
                                    </p:animScale>
                                    <p:animScale>
                                      <p:cBhvr>
                                        <p:cTn id="210" dur="166" decel="50000">
                                          <p:stCondLst>
                                            <p:cond delay="1668"/>
                                          </p:stCondLst>
                                        </p:cTn>
                                        <p:tgtEl>
                                          <p:spTgt spid="10">
                                            <p:txEl>
                                              <p:pRg st="12" end="12"/>
                                            </p:txEl>
                                          </p:spTgt>
                                        </p:tgtEl>
                                      </p:cBhvr>
                                      <p:to x="100000" y="100000"/>
                                    </p:animScale>
                                    <p:animScale>
                                      <p:cBhvr>
                                        <p:cTn id="211" dur="26">
                                          <p:stCondLst>
                                            <p:cond delay="1808"/>
                                          </p:stCondLst>
                                        </p:cTn>
                                        <p:tgtEl>
                                          <p:spTgt spid="10">
                                            <p:txEl>
                                              <p:pRg st="12" end="12"/>
                                            </p:txEl>
                                          </p:spTgt>
                                        </p:tgtEl>
                                      </p:cBhvr>
                                      <p:to x="100000" y="95000"/>
                                    </p:animScale>
                                    <p:animScale>
                                      <p:cBhvr>
                                        <p:cTn id="212" dur="166" decel="50000">
                                          <p:stCondLst>
                                            <p:cond delay="1834"/>
                                          </p:stCondLst>
                                        </p:cTn>
                                        <p:tgtEl>
                                          <p:spTgt spid="10">
                                            <p:txEl>
                                              <p:pRg st="12" end="12"/>
                                            </p:txEl>
                                          </p:spTgt>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10">
                                            <p:txEl>
                                              <p:pRg st="13" end="13"/>
                                            </p:txEl>
                                          </p:spTgt>
                                        </p:tgtEl>
                                        <p:attrNameLst>
                                          <p:attrName>style.visibility</p:attrName>
                                        </p:attrNameLst>
                                      </p:cBhvr>
                                      <p:to>
                                        <p:strVal val="visible"/>
                                      </p:to>
                                    </p:set>
                                    <p:animEffect transition="in" filter="wipe(down)">
                                      <p:cBhvr>
                                        <p:cTn id="215" dur="580">
                                          <p:stCondLst>
                                            <p:cond delay="0"/>
                                          </p:stCondLst>
                                        </p:cTn>
                                        <p:tgtEl>
                                          <p:spTgt spid="10">
                                            <p:txEl>
                                              <p:pRg st="13" end="13"/>
                                            </p:txEl>
                                          </p:spTgt>
                                        </p:tgtEl>
                                      </p:cBhvr>
                                    </p:animEffect>
                                    <p:anim calcmode="lin" valueType="num">
                                      <p:cBhvr>
                                        <p:cTn id="216" dur="1822" tmFilter="0,0; 0.14,0.36; 0.43,0.73; 0.71,0.91; 1.0,1.0">
                                          <p:stCondLst>
                                            <p:cond delay="0"/>
                                          </p:stCondLst>
                                        </p:cTn>
                                        <p:tgtEl>
                                          <p:spTgt spid="10">
                                            <p:txEl>
                                              <p:pRg st="13" end="13"/>
                                            </p:txEl>
                                          </p:spTgt>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10">
                                            <p:txEl>
                                              <p:pRg st="13" end="13"/>
                                            </p:txEl>
                                          </p:spTgt>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10">
                                            <p:txEl>
                                              <p:pRg st="13" end="13"/>
                                            </p:txEl>
                                          </p:spTgt>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10">
                                            <p:txEl>
                                              <p:pRg st="13" end="13"/>
                                            </p:txEl>
                                          </p:spTgt>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10">
                                            <p:txEl>
                                              <p:pRg st="13" end="13"/>
                                            </p:txEl>
                                          </p:spTgt>
                                        </p:tgtEl>
                                        <p:attrNameLst>
                                          <p:attrName>ppt_y</p:attrName>
                                        </p:attrNameLst>
                                      </p:cBhvr>
                                      <p:tavLst>
                                        <p:tav tm="0" fmla="#ppt_y-sin(pi*$)/81">
                                          <p:val>
                                            <p:fltVal val="0"/>
                                          </p:val>
                                        </p:tav>
                                        <p:tav tm="100000">
                                          <p:val>
                                            <p:fltVal val="1"/>
                                          </p:val>
                                        </p:tav>
                                      </p:tavLst>
                                    </p:anim>
                                    <p:animScale>
                                      <p:cBhvr>
                                        <p:cTn id="221" dur="26">
                                          <p:stCondLst>
                                            <p:cond delay="650"/>
                                          </p:stCondLst>
                                        </p:cTn>
                                        <p:tgtEl>
                                          <p:spTgt spid="10">
                                            <p:txEl>
                                              <p:pRg st="13" end="13"/>
                                            </p:txEl>
                                          </p:spTgt>
                                        </p:tgtEl>
                                      </p:cBhvr>
                                      <p:to x="100000" y="60000"/>
                                    </p:animScale>
                                    <p:animScale>
                                      <p:cBhvr>
                                        <p:cTn id="222" dur="166" decel="50000">
                                          <p:stCondLst>
                                            <p:cond delay="676"/>
                                          </p:stCondLst>
                                        </p:cTn>
                                        <p:tgtEl>
                                          <p:spTgt spid="10">
                                            <p:txEl>
                                              <p:pRg st="13" end="13"/>
                                            </p:txEl>
                                          </p:spTgt>
                                        </p:tgtEl>
                                      </p:cBhvr>
                                      <p:to x="100000" y="100000"/>
                                    </p:animScale>
                                    <p:animScale>
                                      <p:cBhvr>
                                        <p:cTn id="223" dur="26">
                                          <p:stCondLst>
                                            <p:cond delay="1312"/>
                                          </p:stCondLst>
                                        </p:cTn>
                                        <p:tgtEl>
                                          <p:spTgt spid="10">
                                            <p:txEl>
                                              <p:pRg st="13" end="13"/>
                                            </p:txEl>
                                          </p:spTgt>
                                        </p:tgtEl>
                                      </p:cBhvr>
                                      <p:to x="100000" y="80000"/>
                                    </p:animScale>
                                    <p:animScale>
                                      <p:cBhvr>
                                        <p:cTn id="224" dur="166" decel="50000">
                                          <p:stCondLst>
                                            <p:cond delay="1338"/>
                                          </p:stCondLst>
                                        </p:cTn>
                                        <p:tgtEl>
                                          <p:spTgt spid="10">
                                            <p:txEl>
                                              <p:pRg st="13" end="13"/>
                                            </p:txEl>
                                          </p:spTgt>
                                        </p:tgtEl>
                                      </p:cBhvr>
                                      <p:to x="100000" y="100000"/>
                                    </p:animScale>
                                    <p:animScale>
                                      <p:cBhvr>
                                        <p:cTn id="225" dur="26">
                                          <p:stCondLst>
                                            <p:cond delay="1642"/>
                                          </p:stCondLst>
                                        </p:cTn>
                                        <p:tgtEl>
                                          <p:spTgt spid="10">
                                            <p:txEl>
                                              <p:pRg st="13" end="13"/>
                                            </p:txEl>
                                          </p:spTgt>
                                        </p:tgtEl>
                                      </p:cBhvr>
                                      <p:to x="100000" y="90000"/>
                                    </p:animScale>
                                    <p:animScale>
                                      <p:cBhvr>
                                        <p:cTn id="226" dur="166" decel="50000">
                                          <p:stCondLst>
                                            <p:cond delay="1668"/>
                                          </p:stCondLst>
                                        </p:cTn>
                                        <p:tgtEl>
                                          <p:spTgt spid="10">
                                            <p:txEl>
                                              <p:pRg st="13" end="13"/>
                                            </p:txEl>
                                          </p:spTgt>
                                        </p:tgtEl>
                                      </p:cBhvr>
                                      <p:to x="100000" y="100000"/>
                                    </p:animScale>
                                    <p:animScale>
                                      <p:cBhvr>
                                        <p:cTn id="227" dur="26">
                                          <p:stCondLst>
                                            <p:cond delay="1808"/>
                                          </p:stCondLst>
                                        </p:cTn>
                                        <p:tgtEl>
                                          <p:spTgt spid="10">
                                            <p:txEl>
                                              <p:pRg st="13" end="13"/>
                                            </p:txEl>
                                          </p:spTgt>
                                        </p:tgtEl>
                                      </p:cBhvr>
                                      <p:to x="100000" y="95000"/>
                                    </p:animScale>
                                    <p:animScale>
                                      <p:cBhvr>
                                        <p:cTn id="228" dur="166" decel="50000">
                                          <p:stCondLst>
                                            <p:cond delay="1834"/>
                                          </p:stCondLst>
                                        </p:cTn>
                                        <p:tgtEl>
                                          <p:spTgt spid="10">
                                            <p:txEl>
                                              <p:pRg st="13" end="13"/>
                                            </p:txEl>
                                          </p:spTgt>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10">
                                            <p:txEl>
                                              <p:pRg st="14" end="14"/>
                                            </p:txEl>
                                          </p:spTgt>
                                        </p:tgtEl>
                                        <p:attrNameLst>
                                          <p:attrName>style.visibility</p:attrName>
                                        </p:attrNameLst>
                                      </p:cBhvr>
                                      <p:to>
                                        <p:strVal val="visible"/>
                                      </p:to>
                                    </p:set>
                                    <p:animEffect transition="in" filter="wipe(down)">
                                      <p:cBhvr>
                                        <p:cTn id="231" dur="580">
                                          <p:stCondLst>
                                            <p:cond delay="0"/>
                                          </p:stCondLst>
                                        </p:cTn>
                                        <p:tgtEl>
                                          <p:spTgt spid="10">
                                            <p:txEl>
                                              <p:pRg st="14" end="14"/>
                                            </p:txEl>
                                          </p:spTgt>
                                        </p:tgtEl>
                                      </p:cBhvr>
                                    </p:animEffect>
                                    <p:anim calcmode="lin" valueType="num">
                                      <p:cBhvr>
                                        <p:cTn id="232" dur="1822" tmFilter="0,0; 0.14,0.36; 0.43,0.73; 0.71,0.91; 1.0,1.0">
                                          <p:stCondLst>
                                            <p:cond delay="0"/>
                                          </p:stCondLst>
                                        </p:cTn>
                                        <p:tgtEl>
                                          <p:spTgt spid="10">
                                            <p:txEl>
                                              <p:pRg st="14" end="14"/>
                                            </p:txEl>
                                          </p:spTgt>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10">
                                            <p:txEl>
                                              <p:pRg st="14" end="14"/>
                                            </p:txEl>
                                          </p:spTgt>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10">
                                            <p:txEl>
                                              <p:pRg st="14" end="14"/>
                                            </p:txEl>
                                          </p:spTgt>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10">
                                            <p:txEl>
                                              <p:pRg st="14" end="14"/>
                                            </p:txEl>
                                          </p:spTgt>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10">
                                            <p:txEl>
                                              <p:pRg st="14" end="14"/>
                                            </p:txEl>
                                          </p:spTgt>
                                        </p:tgtEl>
                                        <p:attrNameLst>
                                          <p:attrName>ppt_y</p:attrName>
                                        </p:attrNameLst>
                                      </p:cBhvr>
                                      <p:tavLst>
                                        <p:tav tm="0" fmla="#ppt_y-sin(pi*$)/81">
                                          <p:val>
                                            <p:fltVal val="0"/>
                                          </p:val>
                                        </p:tav>
                                        <p:tav tm="100000">
                                          <p:val>
                                            <p:fltVal val="1"/>
                                          </p:val>
                                        </p:tav>
                                      </p:tavLst>
                                    </p:anim>
                                    <p:animScale>
                                      <p:cBhvr>
                                        <p:cTn id="237" dur="26">
                                          <p:stCondLst>
                                            <p:cond delay="650"/>
                                          </p:stCondLst>
                                        </p:cTn>
                                        <p:tgtEl>
                                          <p:spTgt spid="10">
                                            <p:txEl>
                                              <p:pRg st="14" end="14"/>
                                            </p:txEl>
                                          </p:spTgt>
                                        </p:tgtEl>
                                      </p:cBhvr>
                                      <p:to x="100000" y="60000"/>
                                    </p:animScale>
                                    <p:animScale>
                                      <p:cBhvr>
                                        <p:cTn id="238" dur="166" decel="50000">
                                          <p:stCondLst>
                                            <p:cond delay="676"/>
                                          </p:stCondLst>
                                        </p:cTn>
                                        <p:tgtEl>
                                          <p:spTgt spid="10">
                                            <p:txEl>
                                              <p:pRg st="14" end="14"/>
                                            </p:txEl>
                                          </p:spTgt>
                                        </p:tgtEl>
                                      </p:cBhvr>
                                      <p:to x="100000" y="100000"/>
                                    </p:animScale>
                                    <p:animScale>
                                      <p:cBhvr>
                                        <p:cTn id="239" dur="26">
                                          <p:stCondLst>
                                            <p:cond delay="1312"/>
                                          </p:stCondLst>
                                        </p:cTn>
                                        <p:tgtEl>
                                          <p:spTgt spid="10">
                                            <p:txEl>
                                              <p:pRg st="14" end="14"/>
                                            </p:txEl>
                                          </p:spTgt>
                                        </p:tgtEl>
                                      </p:cBhvr>
                                      <p:to x="100000" y="80000"/>
                                    </p:animScale>
                                    <p:animScale>
                                      <p:cBhvr>
                                        <p:cTn id="240" dur="166" decel="50000">
                                          <p:stCondLst>
                                            <p:cond delay="1338"/>
                                          </p:stCondLst>
                                        </p:cTn>
                                        <p:tgtEl>
                                          <p:spTgt spid="10">
                                            <p:txEl>
                                              <p:pRg st="14" end="14"/>
                                            </p:txEl>
                                          </p:spTgt>
                                        </p:tgtEl>
                                      </p:cBhvr>
                                      <p:to x="100000" y="100000"/>
                                    </p:animScale>
                                    <p:animScale>
                                      <p:cBhvr>
                                        <p:cTn id="241" dur="26">
                                          <p:stCondLst>
                                            <p:cond delay="1642"/>
                                          </p:stCondLst>
                                        </p:cTn>
                                        <p:tgtEl>
                                          <p:spTgt spid="10">
                                            <p:txEl>
                                              <p:pRg st="14" end="14"/>
                                            </p:txEl>
                                          </p:spTgt>
                                        </p:tgtEl>
                                      </p:cBhvr>
                                      <p:to x="100000" y="90000"/>
                                    </p:animScale>
                                    <p:animScale>
                                      <p:cBhvr>
                                        <p:cTn id="242" dur="166" decel="50000">
                                          <p:stCondLst>
                                            <p:cond delay="1668"/>
                                          </p:stCondLst>
                                        </p:cTn>
                                        <p:tgtEl>
                                          <p:spTgt spid="10">
                                            <p:txEl>
                                              <p:pRg st="14" end="14"/>
                                            </p:txEl>
                                          </p:spTgt>
                                        </p:tgtEl>
                                      </p:cBhvr>
                                      <p:to x="100000" y="100000"/>
                                    </p:animScale>
                                    <p:animScale>
                                      <p:cBhvr>
                                        <p:cTn id="243" dur="26">
                                          <p:stCondLst>
                                            <p:cond delay="1808"/>
                                          </p:stCondLst>
                                        </p:cTn>
                                        <p:tgtEl>
                                          <p:spTgt spid="10">
                                            <p:txEl>
                                              <p:pRg st="14" end="14"/>
                                            </p:txEl>
                                          </p:spTgt>
                                        </p:tgtEl>
                                      </p:cBhvr>
                                      <p:to x="100000" y="95000"/>
                                    </p:animScale>
                                    <p:animScale>
                                      <p:cBhvr>
                                        <p:cTn id="244" dur="166" decel="50000">
                                          <p:stCondLst>
                                            <p:cond delay="1834"/>
                                          </p:stCondLst>
                                        </p:cTn>
                                        <p:tgtEl>
                                          <p:spTgt spid="10">
                                            <p:txEl>
                                              <p:pRg st="14" end="14"/>
                                            </p:txEl>
                                          </p:spTgt>
                                        </p:tgtEl>
                                      </p:cBhvr>
                                      <p:to x="100000" y="100000"/>
                                    </p:animScale>
                                  </p:childTnLst>
                                </p:cTn>
                              </p:par>
                              <p:par>
                                <p:cTn id="245" presetID="26" presetClass="entr" presetSubtype="0" fill="hold" nodeType="withEffect">
                                  <p:stCondLst>
                                    <p:cond delay="0"/>
                                  </p:stCondLst>
                                  <p:childTnLst>
                                    <p:set>
                                      <p:cBhvr>
                                        <p:cTn id="246" dur="1" fill="hold">
                                          <p:stCondLst>
                                            <p:cond delay="0"/>
                                          </p:stCondLst>
                                        </p:cTn>
                                        <p:tgtEl>
                                          <p:spTgt spid="10">
                                            <p:txEl>
                                              <p:pRg st="15" end="15"/>
                                            </p:txEl>
                                          </p:spTgt>
                                        </p:tgtEl>
                                        <p:attrNameLst>
                                          <p:attrName>style.visibility</p:attrName>
                                        </p:attrNameLst>
                                      </p:cBhvr>
                                      <p:to>
                                        <p:strVal val="visible"/>
                                      </p:to>
                                    </p:set>
                                    <p:animEffect transition="in" filter="wipe(down)">
                                      <p:cBhvr>
                                        <p:cTn id="247" dur="580">
                                          <p:stCondLst>
                                            <p:cond delay="0"/>
                                          </p:stCondLst>
                                        </p:cTn>
                                        <p:tgtEl>
                                          <p:spTgt spid="10">
                                            <p:txEl>
                                              <p:pRg st="15" end="15"/>
                                            </p:txEl>
                                          </p:spTgt>
                                        </p:tgtEl>
                                      </p:cBhvr>
                                    </p:animEffect>
                                    <p:anim calcmode="lin" valueType="num">
                                      <p:cBhvr>
                                        <p:cTn id="248" dur="1822" tmFilter="0,0; 0.14,0.36; 0.43,0.73; 0.71,0.91; 1.0,1.0">
                                          <p:stCondLst>
                                            <p:cond delay="0"/>
                                          </p:stCondLst>
                                        </p:cTn>
                                        <p:tgtEl>
                                          <p:spTgt spid="10">
                                            <p:txEl>
                                              <p:pRg st="15" end="15"/>
                                            </p:txEl>
                                          </p:spTgt>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10">
                                            <p:txEl>
                                              <p:pRg st="15" end="15"/>
                                            </p:txEl>
                                          </p:spTgt>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10">
                                            <p:txEl>
                                              <p:pRg st="15" end="15"/>
                                            </p:txEl>
                                          </p:spTgt>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10">
                                            <p:txEl>
                                              <p:pRg st="15" end="15"/>
                                            </p:txEl>
                                          </p:spTgt>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10">
                                            <p:txEl>
                                              <p:pRg st="15" end="15"/>
                                            </p:txEl>
                                          </p:spTgt>
                                        </p:tgtEl>
                                        <p:attrNameLst>
                                          <p:attrName>ppt_y</p:attrName>
                                        </p:attrNameLst>
                                      </p:cBhvr>
                                      <p:tavLst>
                                        <p:tav tm="0" fmla="#ppt_y-sin(pi*$)/81">
                                          <p:val>
                                            <p:fltVal val="0"/>
                                          </p:val>
                                        </p:tav>
                                        <p:tav tm="100000">
                                          <p:val>
                                            <p:fltVal val="1"/>
                                          </p:val>
                                        </p:tav>
                                      </p:tavLst>
                                    </p:anim>
                                    <p:animScale>
                                      <p:cBhvr>
                                        <p:cTn id="253" dur="26">
                                          <p:stCondLst>
                                            <p:cond delay="650"/>
                                          </p:stCondLst>
                                        </p:cTn>
                                        <p:tgtEl>
                                          <p:spTgt spid="10">
                                            <p:txEl>
                                              <p:pRg st="15" end="15"/>
                                            </p:txEl>
                                          </p:spTgt>
                                        </p:tgtEl>
                                      </p:cBhvr>
                                      <p:to x="100000" y="60000"/>
                                    </p:animScale>
                                    <p:animScale>
                                      <p:cBhvr>
                                        <p:cTn id="254" dur="166" decel="50000">
                                          <p:stCondLst>
                                            <p:cond delay="676"/>
                                          </p:stCondLst>
                                        </p:cTn>
                                        <p:tgtEl>
                                          <p:spTgt spid="10">
                                            <p:txEl>
                                              <p:pRg st="15" end="15"/>
                                            </p:txEl>
                                          </p:spTgt>
                                        </p:tgtEl>
                                      </p:cBhvr>
                                      <p:to x="100000" y="100000"/>
                                    </p:animScale>
                                    <p:animScale>
                                      <p:cBhvr>
                                        <p:cTn id="255" dur="26">
                                          <p:stCondLst>
                                            <p:cond delay="1312"/>
                                          </p:stCondLst>
                                        </p:cTn>
                                        <p:tgtEl>
                                          <p:spTgt spid="10">
                                            <p:txEl>
                                              <p:pRg st="15" end="15"/>
                                            </p:txEl>
                                          </p:spTgt>
                                        </p:tgtEl>
                                      </p:cBhvr>
                                      <p:to x="100000" y="80000"/>
                                    </p:animScale>
                                    <p:animScale>
                                      <p:cBhvr>
                                        <p:cTn id="256" dur="166" decel="50000">
                                          <p:stCondLst>
                                            <p:cond delay="1338"/>
                                          </p:stCondLst>
                                        </p:cTn>
                                        <p:tgtEl>
                                          <p:spTgt spid="10">
                                            <p:txEl>
                                              <p:pRg st="15" end="15"/>
                                            </p:txEl>
                                          </p:spTgt>
                                        </p:tgtEl>
                                      </p:cBhvr>
                                      <p:to x="100000" y="100000"/>
                                    </p:animScale>
                                    <p:animScale>
                                      <p:cBhvr>
                                        <p:cTn id="257" dur="26">
                                          <p:stCondLst>
                                            <p:cond delay="1642"/>
                                          </p:stCondLst>
                                        </p:cTn>
                                        <p:tgtEl>
                                          <p:spTgt spid="10">
                                            <p:txEl>
                                              <p:pRg st="15" end="15"/>
                                            </p:txEl>
                                          </p:spTgt>
                                        </p:tgtEl>
                                      </p:cBhvr>
                                      <p:to x="100000" y="90000"/>
                                    </p:animScale>
                                    <p:animScale>
                                      <p:cBhvr>
                                        <p:cTn id="258" dur="166" decel="50000">
                                          <p:stCondLst>
                                            <p:cond delay="1668"/>
                                          </p:stCondLst>
                                        </p:cTn>
                                        <p:tgtEl>
                                          <p:spTgt spid="10">
                                            <p:txEl>
                                              <p:pRg st="15" end="15"/>
                                            </p:txEl>
                                          </p:spTgt>
                                        </p:tgtEl>
                                      </p:cBhvr>
                                      <p:to x="100000" y="100000"/>
                                    </p:animScale>
                                    <p:animScale>
                                      <p:cBhvr>
                                        <p:cTn id="259" dur="26">
                                          <p:stCondLst>
                                            <p:cond delay="1808"/>
                                          </p:stCondLst>
                                        </p:cTn>
                                        <p:tgtEl>
                                          <p:spTgt spid="10">
                                            <p:txEl>
                                              <p:pRg st="15" end="15"/>
                                            </p:txEl>
                                          </p:spTgt>
                                        </p:tgtEl>
                                      </p:cBhvr>
                                      <p:to x="100000" y="95000"/>
                                    </p:animScale>
                                    <p:animScale>
                                      <p:cBhvr>
                                        <p:cTn id="260" dur="166" decel="50000">
                                          <p:stCondLst>
                                            <p:cond delay="1834"/>
                                          </p:stCondLst>
                                        </p:cTn>
                                        <p:tgtEl>
                                          <p:spTgt spid="10">
                                            <p:txEl>
                                              <p:pRg st="15" end="1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962A-E090-E3C4-ADF1-03D0742F9EC3}"/>
              </a:ext>
            </a:extLst>
          </p:cNvPr>
          <p:cNvSpPr>
            <a:spLocks noGrp="1"/>
          </p:cNvSpPr>
          <p:nvPr>
            <p:ph type="title"/>
          </p:nvPr>
        </p:nvSpPr>
        <p:spPr>
          <a:xfrm>
            <a:off x="838200" y="365125"/>
            <a:ext cx="10515600" cy="503555"/>
          </a:xfrm>
        </p:spPr>
        <p:txBody>
          <a:bodyPr>
            <a:normAutofit/>
          </a:bodyPr>
          <a:lstStyle/>
          <a:p>
            <a:r>
              <a:rPr lang="en-US" sz="2400" b="1" dirty="0"/>
              <a:t>Actions</a:t>
            </a:r>
          </a:p>
        </p:txBody>
      </p:sp>
      <p:sp>
        <p:nvSpPr>
          <p:cNvPr id="3" name="Content Placeholder 2">
            <a:extLst>
              <a:ext uri="{FF2B5EF4-FFF2-40B4-BE49-F238E27FC236}">
                <a16:creationId xmlns:a16="http://schemas.microsoft.com/office/drawing/2014/main" id="{F77D0BA9-2EAB-406E-EF86-163F51C46A44}"/>
              </a:ext>
            </a:extLst>
          </p:cNvPr>
          <p:cNvSpPr>
            <a:spLocks noGrp="1"/>
          </p:cNvSpPr>
          <p:nvPr>
            <p:ph idx="1"/>
          </p:nvPr>
        </p:nvSpPr>
        <p:spPr>
          <a:xfrm>
            <a:off x="838200" y="950976"/>
            <a:ext cx="10515600" cy="5225987"/>
          </a:xfrm>
        </p:spPr>
        <p:txBody>
          <a:bodyPr/>
          <a:lstStyle/>
          <a:p>
            <a:r>
              <a:rPr lang="en-US" sz="2000" dirty="0"/>
              <a:t>Actions define the processing steps of messages in the SAP Application Interfaces Framework. They are responsible for processing business logic at runtime. </a:t>
            </a:r>
          </a:p>
          <a:p>
            <a:r>
              <a:rPr lang="en-US" sz="2000" dirty="0"/>
              <a:t>An action consists of at least one function module call.</a:t>
            </a:r>
          </a:p>
          <a:p>
            <a:endParaRPr lang="en-US" dirty="0"/>
          </a:p>
        </p:txBody>
      </p:sp>
      <p:pic>
        <p:nvPicPr>
          <p:cNvPr id="6" name="Picture 5">
            <a:extLst>
              <a:ext uri="{FF2B5EF4-FFF2-40B4-BE49-F238E27FC236}">
                <a16:creationId xmlns:a16="http://schemas.microsoft.com/office/drawing/2014/main" id="{F67C47AA-E11A-67F1-6204-4C669B77E18D}"/>
              </a:ext>
            </a:extLst>
          </p:cNvPr>
          <p:cNvPicPr>
            <a:picLocks noChangeAspect="1"/>
          </p:cNvPicPr>
          <p:nvPr/>
        </p:nvPicPr>
        <p:blipFill>
          <a:blip r:embed="rId2"/>
          <a:stretch>
            <a:fillRect/>
          </a:stretch>
        </p:blipFill>
        <p:spPr>
          <a:xfrm>
            <a:off x="1545336" y="2091329"/>
            <a:ext cx="8347456" cy="1738991"/>
          </a:xfrm>
          <a:prstGeom prst="rect">
            <a:avLst/>
          </a:prstGeom>
        </p:spPr>
      </p:pic>
      <p:pic>
        <p:nvPicPr>
          <p:cNvPr id="8" name="Picture 7">
            <a:extLst>
              <a:ext uri="{FF2B5EF4-FFF2-40B4-BE49-F238E27FC236}">
                <a16:creationId xmlns:a16="http://schemas.microsoft.com/office/drawing/2014/main" id="{FC496406-800B-D592-DA3A-19FB61BE97DD}"/>
              </a:ext>
            </a:extLst>
          </p:cNvPr>
          <p:cNvPicPr>
            <a:picLocks noChangeAspect="1"/>
          </p:cNvPicPr>
          <p:nvPr/>
        </p:nvPicPr>
        <p:blipFill>
          <a:blip r:embed="rId3"/>
          <a:stretch>
            <a:fillRect/>
          </a:stretch>
        </p:blipFill>
        <p:spPr>
          <a:xfrm>
            <a:off x="1545336" y="3981239"/>
            <a:ext cx="8347456" cy="2044805"/>
          </a:xfrm>
          <a:prstGeom prst="rect">
            <a:avLst/>
          </a:prstGeom>
        </p:spPr>
      </p:pic>
    </p:spTree>
    <p:extLst>
      <p:ext uri="{BB962C8B-B14F-4D97-AF65-F5344CB8AC3E}">
        <p14:creationId xmlns:p14="http://schemas.microsoft.com/office/powerpoint/2010/main" val="3043097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CB67-936C-F079-BB8B-A287B0F98091}"/>
              </a:ext>
            </a:extLst>
          </p:cNvPr>
          <p:cNvSpPr>
            <a:spLocks noGrp="1"/>
          </p:cNvSpPr>
          <p:nvPr>
            <p:ph type="title"/>
          </p:nvPr>
        </p:nvSpPr>
        <p:spPr>
          <a:xfrm>
            <a:off x="838200" y="365125"/>
            <a:ext cx="10515600" cy="540131"/>
          </a:xfrm>
        </p:spPr>
        <p:txBody>
          <a:bodyPr>
            <a:normAutofit/>
          </a:bodyPr>
          <a:lstStyle/>
          <a:p>
            <a:r>
              <a:rPr lang="en-US" sz="2400" b="1" dirty="0"/>
              <a:t>AIF Technical testing and debugging</a:t>
            </a:r>
          </a:p>
        </p:txBody>
      </p:sp>
      <p:sp>
        <p:nvSpPr>
          <p:cNvPr id="3" name="Content Placeholder 2">
            <a:extLst>
              <a:ext uri="{FF2B5EF4-FFF2-40B4-BE49-F238E27FC236}">
                <a16:creationId xmlns:a16="http://schemas.microsoft.com/office/drawing/2014/main" id="{B5AC5BD4-980A-C372-F962-F5AB54D0F07F}"/>
              </a:ext>
            </a:extLst>
          </p:cNvPr>
          <p:cNvSpPr>
            <a:spLocks noGrp="1"/>
          </p:cNvSpPr>
          <p:nvPr>
            <p:ph idx="1"/>
          </p:nvPr>
        </p:nvSpPr>
        <p:spPr>
          <a:xfrm>
            <a:off x="838200" y="1042416"/>
            <a:ext cx="10515600" cy="5612384"/>
          </a:xfrm>
        </p:spPr>
        <p:txBody>
          <a:bodyPr/>
          <a:lstStyle/>
          <a:p>
            <a:pPr marL="0" indent="0">
              <a:buNone/>
            </a:pPr>
            <a:r>
              <a:rPr lang="en-US" sz="1700" dirty="0"/>
              <a:t>To test the failed AIF message, test file must be generated from /AIF/ERR Tcode.</a:t>
            </a:r>
          </a:p>
          <a:p>
            <a:endParaRPr lang="en-US" dirty="0"/>
          </a:p>
        </p:txBody>
      </p:sp>
      <p:pic>
        <p:nvPicPr>
          <p:cNvPr id="1028" name="Picture 4" descr="9">
            <a:extLst>
              <a:ext uri="{FF2B5EF4-FFF2-40B4-BE49-F238E27FC236}">
                <a16:creationId xmlns:a16="http://schemas.microsoft.com/office/drawing/2014/main" id="{4016C2C1-7426-5276-3724-029C17B4B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1" y="1444944"/>
            <a:ext cx="4196080" cy="26360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
            <a:extLst>
              <a:ext uri="{FF2B5EF4-FFF2-40B4-BE49-F238E27FC236}">
                <a16:creationId xmlns:a16="http://schemas.microsoft.com/office/drawing/2014/main" id="{83DDFBEF-0FAB-D310-5463-4CC1F36E4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322" y="1444944"/>
            <a:ext cx="6473307" cy="26360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2">
            <a:extLst>
              <a:ext uri="{FF2B5EF4-FFF2-40B4-BE49-F238E27FC236}">
                <a16:creationId xmlns:a16="http://schemas.microsoft.com/office/drawing/2014/main" id="{C3DDC245-B612-B0BA-FFEC-69B3347F2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900" y="4253484"/>
            <a:ext cx="5553075" cy="223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01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CB67-936C-F079-BB8B-A287B0F98091}"/>
              </a:ext>
            </a:extLst>
          </p:cNvPr>
          <p:cNvSpPr>
            <a:spLocks noGrp="1"/>
          </p:cNvSpPr>
          <p:nvPr>
            <p:ph type="title"/>
          </p:nvPr>
        </p:nvSpPr>
        <p:spPr>
          <a:xfrm>
            <a:off x="838200" y="365125"/>
            <a:ext cx="10515600" cy="540131"/>
          </a:xfrm>
        </p:spPr>
        <p:txBody>
          <a:bodyPr>
            <a:normAutofit/>
          </a:bodyPr>
          <a:lstStyle/>
          <a:p>
            <a:r>
              <a:rPr lang="en-US" sz="2400" b="1" dirty="0"/>
              <a:t>AIF Technical testing and debugging [Contd..]</a:t>
            </a:r>
          </a:p>
        </p:txBody>
      </p:sp>
      <p:sp>
        <p:nvSpPr>
          <p:cNvPr id="3" name="Content Placeholder 2">
            <a:extLst>
              <a:ext uri="{FF2B5EF4-FFF2-40B4-BE49-F238E27FC236}">
                <a16:creationId xmlns:a16="http://schemas.microsoft.com/office/drawing/2014/main" id="{B5AC5BD4-980A-C372-F962-F5AB54D0F07F}"/>
              </a:ext>
            </a:extLst>
          </p:cNvPr>
          <p:cNvSpPr>
            <a:spLocks noGrp="1"/>
          </p:cNvSpPr>
          <p:nvPr>
            <p:ph idx="1"/>
          </p:nvPr>
        </p:nvSpPr>
        <p:spPr>
          <a:xfrm>
            <a:off x="838200" y="1042416"/>
            <a:ext cx="10515600" cy="5612384"/>
          </a:xfrm>
        </p:spPr>
        <p:txBody>
          <a:bodyPr/>
          <a:lstStyle/>
          <a:p>
            <a:pPr marL="0" indent="0">
              <a:buNone/>
            </a:pPr>
            <a:r>
              <a:rPr lang="en-US" sz="1700" dirty="0"/>
              <a:t>Use Tcode /AIF/IFTEST to test the interface.</a:t>
            </a:r>
          </a:p>
          <a:p>
            <a:endParaRPr lang="en-US" dirty="0"/>
          </a:p>
        </p:txBody>
      </p:sp>
      <p:pic>
        <p:nvPicPr>
          <p:cNvPr id="2050" name="Picture 2" descr="14">
            <a:extLst>
              <a:ext uri="{FF2B5EF4-FFF2-40B4-BE49-F238E27FC236}">
                <a16:creationId xmlns:a16="http://schemas.microsoft.com/office/drawing/2014/main" id="{F4949B70-001E-8C2A-E6C8-9B4CB19EF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15" y="1464500"/>
            <a:ext cx="4849077" cy="22393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6">
            <a:extLst>
              <a:ext uri="{FF2B5EF4-FFF2-40B4-BE49-F238E27FC236}">
                <a16:creationId xmlns:a16="http://schemas.microsoft.com/office/drawing/2014/main" id="{EE7C848C-E05C-AACC-0861-AF226B149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20" y="1464500"/>
            <a:ext cx="5412232" cy="2176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18">
            <a:extLst>
              <a:ext uri="{FF2B5EF4-FFF2-40B4-BE49-F238E27FC236}">
                <a16:creationId xmlns:a16="http://schemas.microsoft.com/office/drawing/2014/main" id="{CE637849-C248-91BC-4643-620B61157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38505"/>
            <a:ext cx="4753492" cy="27586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21">
            <a:extLst>
              <a:ext uri="{FF2B5EF4-FFF2-40B4-BE49-F238E27FC236}">
                <a16:creationId xmlns:a16="http://schemas.microsoft.com/office/drawing/2014/main" id="{6AACE776-C2FE-3CF3-FB3B-B025F9F99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2320" y="3938504"/>
            <a:ext cx="5491480" cy="271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0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467360" y="5458968"/>
            <a:ext cx="6634481" cy="1152144"/>
          </a:xfrm>
        </p:spPr>
        <p:txBody>
          <a:bodyPr/>
          <a:lstStyle/>
          <a:p>
            <a:pPr marL="0" indent="0">
              <a:lnSpc>
                <a:spcPts val="900"/>
              </a:lnSpc>
              <a:buNone/>
            </a:pPr>
            <a:r>
              <a:rPr lang="en-US" b="1" dirty="0"/>
              <a:t>About Deloitte</a:t>
            </a:r>
            <a:br>
              <a:rPr lang="en-US" dirty="0"/>
            </a:br>
            <a:r>
              <a:rPr lang="en-US" dirty="0" err="1"/>
              <a:t>Deloitte</a:t>
            </a:r>
            <a:r>
              <a:rPr lang="en-US" dirty="0"/>
              <a:t> refers to one or more of Deloitte </a:t>
            </a:r>
            <a:r>
              <a:rPr lang="en-US" dirty="0" err="1"/>
              <a:t>Touche</a:t>
            </a:r>
            <a:r>
              <a:rPr lang="en-US" dirty="0"/>
              <a:t> Tohmatsu Limited, a UK private company limited by guarantee, and its network of member firms, each of which is a legally separate and independent entity. Please see </a:t>
            </a:r>
            <a:r>
              <a:rPr lang="en-US" dirty="0">
                <a:hlinkClick r:id="rId3"/>
              </a:rPr>
              <a:t>www.deloitte.com/about</a:t>
            </a:r>
            <a:r>
              <a:rPr lang="en-US" dirty="0"/>
              <a:t> for a detailed description of the legal structure of Deloitte </a:t>
            </a:r>
            <a:r>
              <a:rPr lang="en-US" dirty="0" err="1"/>
              <a:t>Touche</a:t>
            </a:r>
            <a:r>
              <a:rPr lang="en-US" dirty="0"/>
              <a:t> Tohmatsu Limited and its member firms. Please see </a:t>
            </a:r>
            <a:r>
              <a:rPr lang="en-US" dirty="0">
                <a:hlinkClick r:id="rId4"/>
              </a:rPr>
              <a:t>www.deloitte.com/us/about</a:t>
            </a:r>
            <a:r>
              <a:rPr lang="en-US" dirty="0"/>
              <a:t> for a detailed description of the legal structure of Deloitte LLP and its subsidiaries. Certain services may not be available to attest clients under the rules and regulations of public accounting.</a:t>
            </a:r>
            <a:br>
              <a:rPr lang="en-US" dirty="0"/>
            </a:br>
            <a:br>
              <a:rPr lang="en-US" dirty="0"/>
            </a:br>
            <a:r>
              <a:rPr lang="en-US" dirty="0"/>
              <a:t>Copyright © 2020 Deloitte Development LLC. All rights reserved.</a:t>
            </a:r>
            <a:br>
              <a:rPr lang="en-US" dirty="0"/>
            </a:br>
            <a:r>
              <a:rPr lang="en-US" dirty="0"/>
              <a:t>Member of Deloitte </a:t>
            </a:r>
            <a:r>
              <a:rPr lang="en-US" dirty="0" err="1"/>
              <a:t>Touche</a:t>
            </a:r>
            <a:r>
              <a:rPr lang="en-US" dirty="0"/>
              <a:t> Tohmatsu Limited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A30F809-7A78-0455-E621-2960D6E74858}"/>
              </a:ext>
            </a:extLst>
          </p:cNvPr>
          <p:cNvSpPr>
            <a:spLocks noGrp="1"/>
          </p:cNvSpPr>
          <p:nvPr>
            <p:ph type="title"/>
          </p:nvPr>
        </p:nvSpPr>
        <p:spPr>
          <a:xfrm>
            <a:off x="838200" y="246889"/>
            <a:ext cx="10515600" cy="621792"/>
          </a:xfrm>
        </p:spPr>
        <p:txBody>
          <a:bodyPr>
            <a:normAutofit/>
          </a:bodyPr>
          <a:lstStyle/>
          <a:p>
            <a:r>
              <a:rPr lang="en-US" sz="2400" b="1" dirty="0"/>
              <a:t>Application Interface Framework – Introduction and Architecture Overview</a:t>
            </a:r>
          </a:p>
        </p:txBody>
      </p:sp>
      <p:sp>
        <p:nvSpPr>
          <p:cNvPr id="11" name="Content Placeholder 2">
            <a:extLst>
              <a:ext uri="{FF2B5EF4-FFF2-40B4-BE49-F238E27FC236}">
                <a16:creationId xmlns:a16="http://schemas.microsoft.com/office/drawing/2014/main" id="{D90B2109-CD6A-D72A-5AF0-1A70472AAC5E}"/>
              </a:ext>
            </a:extLst>
          </p:cNvPr>
          <p:cNvSpPr>
            <a:spLocks noGrp="1"/>
          </p:cNvSpPr>
          <p:nvPr>
            <p:ph idx="1"/>
          </p:nvPr>
        </p:nvSpPr>
        <p:spPr>
          <a:xfrm>
            <a:off x="838200" y="987552"/>
            <a:ext cx="10515600" cy="5189411"/>
          </a:xfrm>
        </p:spPr>
        <p:txBody>
          <a:bodyPr>
            <a:normAutofit fontScale="92500" lnSpcReduction="10000"/>
          </a:bodyPr>
          <a:lstStyle/>
          <a:p>
            <a:pPr marL="0" indent="0">
              <a:buNone/>
            </a:pPr>
            <a:r>
              <a:rPr lang="en-US" sz="1800" dirty="0">
                <a:solidFill>
                  <a:schemeClr val="tx1"/>
                </a:solidFill>
              </a:rPr>
              <a:t>SAP Application Interface Framework is a powerful framework for Interface implementation, monitoring and error handling. </a:t>
            </a:r>
          </a:p>
          <a:p>
            <a:pPr marL="0" indent="0">
              <a:buNone/>
            </a:pPr>
            <a:r>
              <a:rPr lang="en-US" sz="1800" b="1" dirty="0">
                <a:solidFill>
                  <a:schemeClr val="tx1"/>
                </a:solidFill>
              </a:rPr>
              <a:t>Interface Implementation</a:t>
            </a:r>
          </a:p>
          <a:p>
            <a:pPr marL="114300" lvl="1" indent="-114300" algn="l">
              <a:spcBef>
                <a:spcPts val="600"/>
              </a:spcBef>
              <a:buSzPct val="100000"/>
              <a:buFont typeface="Arial"/>
              <a:buChar char="•"/>
            </a:pPr>
            <a:r>
              <a:rPr lang="en-US" sz="1800" b="0" dirty="0">
                <a:solidFill>
                  <a:schemeClr val="tx1">
                    <a:lumMod val="95000"/>
                    <a:lumOff val="5000"/>
                  </a:schemeClr>
                </a:solidFill>
              </a:rPr>
              <a:t>Interface implementation through Customizing menus</a:t>
            </a:r>
          </a:p>
          <a:p>
            <a:pPr marL="114300" lvl="1" indent="-114300" algn="l">
              <a:spcBef>
                <a:spcPts val="600"/>
              </a:spcBef>
              <a:buSzPct val="100000"/>
              <a:buFont typeface="Arial"/>
              <a:buChar char="•"/>
            </a:pPr>
            <a:r>
              <a:rPr lang="en-US" sz="1800" b="0" dirty="0">
                <a:solidFill>
                  <a:schemeClr val="tx1">
                    <a:lumMod val="95000"/>
                    <a:lumOff val="5000"/>
                  </a:schemeClr>
                </a:solidFill>
              </a:rPr>
              <a:t>Reuse of Interface components (e.g. checks, mappings,</a:t>
            </a:r>
          </a:p>
          <a:p>
            <a:pPr marL="0" lvl="1" indent="0" algn="l">
              <a:spcBef>
                <a:spcPts val="600"/>
              </a:spcBef>
              <a:buSzPct val="100000"/>
              <a:buNone/>
            </a:pPr>
            <a:r>
              <a:rPr lang="en-US" sz="1800" dirty="0">
                <a:solidFill>
                  <a:schemeClr val="tx1">
                    <a:lumMod val="95000"/>
                    <a:lumOff val="5000"/>
                  </a:schemeClr>
                </a:solidFill>
              </a:rPr>
              <a:t> </a:t>
            </a:r>
            <a:r>
              <a:rPr lang="en-US" sz="1800" b="0" dirty="0">
                <a:solidFill>
                  <a:schemeClr val="tx1">
                    <a:lumMod val="95000"/>
                    <a:lumOff val="5000"/>
                  </a:schemeClr>
                </a:solidFill>
              </a:rPr>
              <a:t> actions)</a:t>
            </a:r>
          </a:p>
          <a:p>
            <a:pPr marL="114300" lvl="1" indent="-114300" algn="l">
              <a:spcBef>
                <a:spcPts val="600"/>
              </a:spcBef>
              <a:buSzPct val="100000"/>
              <a:buFont typeface="Arial"/>
              <a:buChar char="•"/>
            </a:pPr>
            <a:r>
              <a:rPr lang="en-US" sz="1800" b="0" dirty="0">
                <a:solidFill>
                  <a:schemeClr val="tx1">
                    <a:lumMod val="95000"/>
                    <a:lumOff val="5000"/>
                  </a:schemeClr>
                </a:solidFill>
              </a:rPr>
              <a:t>Independent implementation and testing of Interface </a:t>
            </a:r>
          </a:p>
          <a:p>
            <a:pPr marL="0" lvl="1" indent="0" algn="l">
              <a:spcBef>
                <a:spcPts val="600"/>
              </a:spcBef>
              <a:buSzPct val="100000"/>
              <a:buNone/>
            </a:pPr>
            <a:r>
              <a:rPr lang="en-US" sz="1800" dirty="0">
                <a:solidFill>
                  <a:schemeClr val="tx1">
                    <a:lumMod val="95000"/>
                    <a:lumOff val="5000"/>
                  </a:schemeClr>
                </a:solidFill>
              </a:rPr>
              <a:t>   </a:t>
            </a:r>
            <a:r>
              <a:rPr lang="en-US" sz="1800" b="0" dirty="0">
                <a:solidFill>
                  <a:schemeClr val="tx1">
                    <a:lumMod val="95000"/>
                    <a:lumOff val="5000"/>
                  </a:schemeClr>
                </a:solidFill>
              </a:rPr>
              <a:t>components</a:t>
            </a:r>
          </a:p>
          <a:p>
            <a:pPr marL="114300" lvl="1" indent="-114300" algn="l">
              <a:spcBef>
                <a:spcPts val="600"/>
              </a:spcBef>
              <a:buSzPct val="100000"/>
              <a:buFont typeface="Arial"/>
              <a:buChar char="•"/>
            </a:pPr>
            <a:r>
              <a:rPr lang="en-US" sz="1800" b="0" dirty="0">
                <a:solidFill>
                  <a:schemeClr val="tx1">
                    <a:lumMod val="95000"/>
                    <a:lumOff val="5000"/>
                  </a:schemeClr>
                </a:solidFill>
              </a:rPr>
              <a:t>Works for inbound / outbound synchronous and </a:t>
            </a:r>
          </a:p>
          <a:p>
            <a:pPr marL="0" lvl="1" indent="0" algn="l">
              <a:spcBef>
                <a:spcPts val="600"/>
              </a:spcBef>
              <a:buSzPct val="100000"/>
              <a:buNone/>
            </a:pPr>
            <a:r>
              <a:rPr lang="en-US" sz="1800" dirty="0">
                <a:solidFill>
                  <a:schemeClr val="tx1">
                    <a:lumMod val="95000"/>
                    <a:lumOff val="5000"/>
                  </a:schemeClr>
                </a:solidFill>
              </a:rPr>
              <a:t>   </a:t>
            </a:r>
            <a:r>
              <a:rPr lang="en-US" sz="1800" b="0" dirty="0">
                <a:solidFill>
                  <a:schemeClr val="tx1">
                    <a:lumMod val="95000"/>
                    <a:lumOff val="5000"/>
                  </a:schemeClr>
                </a:solidFill>
              </a:rPr>
              <a:t>asynchronous Interfaces</a:t>
            </a:r>
          </a:p>
          <a:p>
            <a:pPr marL="0" indent="0">
              <a:buNone/>
            </a:pPr>
            <a:r>
              <a:rPr lang="en-US" sz="1800" b="1" dirty="0"/>
              <a:t>Monitoring and Error handling</a:t>
            </a:r>
          </a:p>
          <a:p>
            <a:pPr marL="114300" lvl="1" indent="-114300" algn="l">
              <a:spcBef>
                <a:spcPts val="600"/>
              </a:spcBef>
              <a:buSzPct val="100000"/>
              <a:buFont typeface="Arial"/>
              <a:buChar char="•"/>
            </a:pPr>
            <a:r>
              <a:rPr lang="en-US" sz="1800" b="0" dirty="0">
                <a:solidFill>
                  <a:schemeClr val="tx1">
                    <a:lumMod val="95000"/>
                    <a:lumOff val="5000"/>
                  </a:schemeClr>
                </a:solidFill>
              </a:rPr>
              <a:t>Business user monitoring</a:t>
            </a:r>
          </a:p>
          <a:p>
            <a:pPr marL="114300" lvl="1" indent="-114300" algn="l">
              <a:spcBef>
                <a:spcPts val="600"/>
              </a:spcBef>
              <a:buSzPct val="100000"/>
              <a:buFont typeface="Arial"/>
              <a:buChar char="•"/>
            </a:pPr>
            <a:r>
              <a:rPr lang="en-US" sz="1800" b="0" dirty="0">
                <a:solidFill>
                  <a:schemeClr val="tx1">
                    <a:lumMod val="95000"/>
                    <a:lumOff val="5000"/>
                  </a:schemeClr>
                </a:solidFill>
              </a:rPr>
              <a:t>Customizable authorizations for Interface access</a:t>
            </a:r>
          </a:p>
          <a:p>
            <a:pPr marL="114300" lvl="1" indent="-114300" algn="l">
              <a:spcBef>
                <a:spcPts val="600"/>
              </a:spcBef>
              <a:buSzPct val="100000"/>
              <a:buFont typeface="Arial"/>
              <a:buChar char="•"/>
            </a:pPr>
            <a:r>
              <a:rPr lang="en-US" sz="1800" b="0" dirty="0">
                <a:solidFill>
                  <a:schemeClr val="tx1">
                    <a:lumMod val="95000"/>
                    <a:lumOff val="5000"/>
                  </a:schemeClr>
                </a:solidFill>
              </a:rPr>
              <a:t>Alerting and notification capabilities also available based</a:t>
            </a:r>
          </a:p>
          <a:p>
            <a:pPr marL="0" lvl="1" indent="0" algn="l">
              <a:spcBef>
                <a:spcPts val="600"/>
              </a:spcBef>
              <a:buSzPct val="100000"/>
              <a:buNone/>
            </a:pPr>
            <a:r>
              <a:rPr lang="en-US" sz="1800" b="0" dirty="0">
                <a:solidFill>
                  <a:schemeClr val="tx1">
                    <a:lumMod val="95000"/>
                    <a:lumOff val="5000"/>
                  </a:schemeClr>
                </a:solidFill>
              </a:rPr>
              <a:t>  on message content</a:t>
            </a:r>
          </a:p>
          <a:p>
            <a:pPr marL="114300" lvl="1" indent="-114300" algn="l">
              <a:spcBef>
                <a:spcPts val="600"/>
              </a:spcBef>
              <a:buSzPct val="100000"/>
              <a:buFont typeface="Arial"/>
              <a:buChar char="•"/>
            </a:pPr>
            <a:r>
              <a:rPr lang="en-US" sz="1800" b="0" dirty="0">
                <a:solidFill>
                  <a:schemeClr val="tx1">
                    <a:lumMod val="95000"/>
                    <a:lumOff val="5000"/>
                  </a:schemeClr>
                </a:solidFill>
              </a:rPr>
              <a:t>Capabilities for mass error handling</a:t>
            </a:r>
          </a:p>
          <a:p>
            <a:pPr marL="114300" lvl="1" indent="-114300" algn="l">
              <a:spcBef>
                <a:spcPts val="600"/>
              </a:spcBef>
              <a:buSzPct val="100000"/>
              <a:buFont typeface="Arial"/>
              <a:buChar char="•"/>
            </a:pPr>
            <a:r>
              <a:rPr lang="en-US" sz="1800" b="0" dirty="0">
                <a:solidFill>
                  <a:schemeClr val="tx1">
                    <a:lumMod val="95000"/>
                    <a:lumOff val="5000"/>
                  </a:schemeClr>
                </a:solidFill>
              </a:rPr>
              <a:t>Auto processing feature</a:t>
            </a:r>
          </a:p>
          <a:p>
            <a:pPr marL="114300" lvl="1" indent="-114300" algn="l">
              <a:spcBef>
                <a:spcPts val="600"/>
              </a:spcBef>
              <a:buSzPct val="100000"/>
              <a:buFont typeface="Arial"/>
              <a:buChar char="•"/>
            </a:pPr>
            <a:r>
              <a:rPr lang="en-US" sz="1800" b="0" dirty="0">
                <a:solidFill>
                  <a:schemeClr val="tx1">
                    <a:lumMod val="95000"/>
                    <a:lumOff val="5000"/>
                  </a:schemeClr>
                </a:solidFill>
              </a:rPr>
              <a:t>Payload editor available</a:t>
            </a:r>
          </a:p>
          <a:p>
            <a:pPr marL="0" indent="0">
              <a:buNone/>
            </a:pPr>
            <a:endParaRPr lang="en-US" sz="1400" dirty="0">
              <a:solidFill>
                <a:schemeClr val="tx1"/>
              </a:solidFill>
            </a:endParaRPr>
          </a:p>
          <a:p>
            <a:endParaRPr lang="en-US" sz="1400" dirty="0"/>
          </a:p>
        </p:txBody>
      </p:sp>
      <p:pic>
        <p:nvPicPr>
          <p:cNvPr id="5" name="Picture 4">
            <a:extLst>
              <a:ext uri="{FF2B5EF4-FFF2-40B4-BE49-F238E27FC236}">
                <a16:creationId xmlns:a16="http://schemas.microsoft.com/office/drawing/2014/main" id="{E19DF170-DB5B-0981-A77E-7030306C3821}"/>
              </a:ext>
            </a:extLst>
          </p:cNvPr>
          <p:cNvPicPr>
            <a:picLocks noChangeAspect="1"/>
          </p:cNvPicPr>
          <p:nvPr/>
        </p:nvPicPr>
        <p:blipFill>
          <a:blip r:embed="rId2"/>
          <a:stretch>
            <a:fillRect/>
          </a:stretch>
        </p:blipFill>
        <p:spPr>
          <a:xfrm>
            <a:off x="6491639" y="1822374"/>
            <a:ext cx="5160675" cy="3552568"/>
          </a:xfrm>
          <a:prstGeom prst="rect">
            <a:avLst/>
          </a:prstGeom>
        </p:spPr>
      </p:pic>
    </p:spTree>
    <p:extLst>
      <p:ext uri="{BB962C8B-B14F-4D97-AF65-F5344CB8AC3E}">
        <p14:creationId xmlns:p14="http://schemas.microsoft.com/office/powerpoint/2010/main" val="168890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48D1-FB4F-0D59-F062-3628B2DE1545}"/>
              </a:ext>
            </a:extLst>
          </p:cNvPr>
          <p:cNvSpPr>
            <a:spLocks noGrp="1"/>
          </p:cNvSpPr>
          <p:nvPr>
            <p:ph type="title"/>
          </p:nvPr>
        </p:nvSpPr>
        <p:spPr>
          <a:xfrm>
            <a:off x="838200" y="365125"/>
            <a:ext cx="10515600" cy="585851"/>
          </a:xfrm>
        </p:spPr>
        <p:txBody>
          <a:bodyPr>
            <a:normAutofit/>
          </a:bodyPr>
          <a:lstStyle/>
          <a:p>
            <a:r>
              <a:rPr lang="en-US" sz="2400" b="1" i="0" kern="1200" spc="0" baseline="0" dirty="0">
                <a:ln>
                  <a:noFill/>
                </a:ln>
                <a:solidFill>
                  <a:schemeClr val="tx1">
                    <a:lumMod val="95000"/>
                    <a:lumOff val="5000"/>
                  </a:schemeClr>
                </a:solidFill>
                <a:effectLst/>
                <a:latin typeface="Arial" panose="020B0604020202020204" pitchFamily="34" charset="0"/>
                <a:ea typeface="+mj-ea"/>
                <a:cs typeface="+mj-cs"/>
              </a:rPr>
              <a:t>Application Interface Framework – Interface Monitoring</a:t>
            </a:r>
            <a:endParaRPr lang="en-US" sz="24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F3A80B2A-30C3-BAB8-2756-A82D7ABA7766}"/>
              </a:ext>
            </a:extLst>
          </p:cNvPr>
          <p:cNvSpPr>
            <a:spLocks noGrp="1"/>
          </p:cNvSpPr>
          <p:nvPr>
            <p:ph idx="1"/>
          </p:nvPr>
        </p:nvSpPr>
        <p:spPr>
          <a:xfrm>
            <a:off x="838200" y="950976"/>
            <a:ext cx="10515600" cy="5225987"/>
          </a:xfrm>
        </p:spPr>
        <p:txBody>
          <a:bodyPr>
            <a:normAutofit/>
          </a:bodyPr>
          <a:lstStyle/>
          <a:p>
            <a:pPr marL="0" indent="0">
              <a:lnSpc>
                <a:spcPct val="110000"/>
              </a:lnSpc>
              <a:spcBef>
                <a:spcPct val="0"/>
              </a:spcBef>
              <a:buClr>
                <a:schemeClr val="accent1"/>
              </a:buClr>
              <a:buNone/>
            </a:pPr>
            <a:r>
              <a:rPr lang="en-US" sz="1800" dirty="0">
                <a:solidFill>
                  <a:schemeClr val="tx1">
                    <a:lumMod val="95000"/>
                    <a:lumOff val="5000"/>
                  </a:schemeClr>
                </a:solidFill>
              </a:rPr>
              <a:t>Personalized overview of Interfaces using t-code /AIF/IFMON. In calendar control, the days when messages are in the system are highlighted depending on the highest error status as follows:</a:t>
            </a:r>
          </a:p>
          <a:p>
            <a:pPr marL="0" indent="0">
              <a:lnSpc>
                <a:spcPct val="110000"/>
              </a:lnSpc>
              <a:spcBef>
                <a:spcPct val="0"/>
              </a:spcBef>
              <a:buClr>
                <a:schemeClr val="accent1"/>
              </a:buClr>
              <a:buNone/>
            </a:pPr>
            <a:endParaRPr lang="en-US" sz="1800" dirty="0">
              <a:solidFill>
                <a:schemeClr val="tx1">
                  <a:lumMod val="95000"/>
                  <a:lumOff val="5000"/>
                </a:schemeClr>
              </a:solidFill>
            </a:endParaRPr>
          </a:p>
          <a:p>
            <a:pPr marL="0" indent="0">
              <a:lnSpc>
                <a:spcPct val="110000"/>
              </a:lnSpc>
              <a:spcBef>
                <a:spcPct val="0"/>
              </a:spcBef>
              <a:buClr>
                <a:schemeClr val="accent1"/>
              </a:buClr>
              <a:buNone/>
            </a:pPr>
            <a:r>
              <a:rPr lang="en-US" sz="1800" b="1" u="sng" dirty="0">
                <a:solidFill>
                  <a:schemeClr val="tx1">
                    <a:lumMod val="95000"/>
                    <a:lumOff val="5000"/>
                  </a:schemeClr>
                </a:solidFill>
              </a:rPr>
              <a:t>Red</a:t>
            </a:r>
            <a:r>
              <a:rPr lang="en-US" sz="1800" b="1" dirty="0">
                <a:solidFill>
                  <a:schemeClr val="tx1">
                    <a:lumMod val="95000"/>
                    <a:lumOff val="5000"/>
                  </a:schemeClr>
                </a:solidFill>
              </a:rPr>
              <a:t>: </a:t>
            </a:r>
            <a:r>
              <a:rPr lang="en-US" sz="1800" dirty="0">
                <a:solidFill>
                  <a:schemeClr val="tx1">
                    <a:lumMod val="95000"/>
                    <a:lumOff val="5000"/>
                  </a:schemeClr>
                </a:solidFill>
              </a:rPr>
              <a:t>There are error messages for this one day. </a:t>
            </a:r>
          </a:p>
          <a:p>
            <a:pPr marL="0" indent="0">
              <a:lnSpc>
                <a:spcPct val="110000"/>
              </a:lnSpc>
              <a:spcBef>
                <a:spcPct val="0"/>
              </a:spcBef>
              <a:buClr>
                <a:schemeClr val="accent1"/>
              </a:buClr>
              <a:buNone/>
            </a:pPr>
            <a:r>
              <a:rPr lang="en-US" sz="1800" dirty="0">
                <a:solidFill>
                  <a:schemeClr val="tx1">
                    <a:lumMod val="95000"/>
                    <a:lumOff val="5000"/>
                  </a:schemeClr>
                </a:solidFill>
              </a:rPr>
              <a:t>There could also be successful, canceled, and warning</a:t>
            </a:r>
          </a:p>
          <a:p>
            <a:pPr marL="0" indent="0">
              <a:lnSpc>
                <a:spcPct val="110000"/>
              </a:lnSpc>
              <a:spcBef>
                <a:spcPct val="0"/>
              </a:spcBef>
              <a:buClr>
                <a:schemeClr val="accent1"/>
              </a:buClr>
              <a:buNone/>
            </a:pPr>
            <a:r>
              <a:rPr lang="en-US" sz="1800" dirty="0">
                <a:solidFill>
                  <a:schemeClr val="tx1">
                    <a:lumMod val="95000"/>
                    <a:lumOff val="5000"/>
                  </a:schemeClr>
                </a:solidFill>
              </a:rPr>
              <a:t>messages for this day.</a:t>
            </a:r>
          </a:p>
          <a:p>
            <a:pPr marL="0" indent="0">
              <a:lnSpc>
                <a:spcPct val="110000"/>
              </a:lnSpc>
              <a:spcBef>
                <a:spcPct val="0"/>
              </a:spcBef>
              <a:buClr>
                <a:schemeClr val="accent1"/>
              </a:buClr>
              <a:buNone/>
            </a:pPr>
            <a:endParaRPr lang="en-US" sz="1800" dirty="0">
              <a:solidFill>
                <a:schemeClr val="tx1">
                  <a:lumMod val="95000"/>
                  <a:lumOff val="5000"/>
                </a:schemeClr>
              </a:solidFill>
            </a:endParaRPr>
          </a:p>
          <a:p>
            <a:pPr marL="0" indent="0">
              <a:lnSpc>
                <a:spcPct val="110000"/>
              </a:lnSpc>
              <a:spcBef>
                <a:spcPct val="0"/>
              </a:spcBef>
              <a:buClr>
                <a:schemeClr val="accent1"/>
              </a:buClr>
              <a:buNone/>
            </a:pPr>
            <a:r>
              <a:rPr lang="en-US" sz="1800" b="1" u="sng" dirty="0">
                <a:solidFill>
                  <a:schemeClr val="tx1">
                    <a:lumMod val="95000"/>
                    <a:lumOff val="5000"/>
                  </a:schemeClr>
                </a:solidFill>
              </a:rPr>
              <a:t>Yellow</a:t>
            </a:r>
            <a:r>
              <a:rPr lang="en-US" sz="1800" b="1" dirty="0">
                <a:solidFill>
                  <a:schemeClr val="tx1">
                    <a:lumMod val="95000"/>
                    <a:lumOff val="5000"/>
                  </a:schemeClr>
                </a:solidFill>
              </a:rPr>
              <a:t>: </a:t>
            </a:r>
            <a:r>
              <a:rPr lang="en-US" sz="1800" dirty="0">
                <a:solidFill>
                  <a:schemeClr val="tx1">
                    <a:lumMod val="95000"/>
                    <a:lumOff val="5000"/>
                  </a:schemeClr>
                </a:solidFill>
              </a:rPr>
              <a:t>There are only warning messages, </a:t>
            </a:r>
          </a:p>
          <a:p>
            <a:pPr marL="0" indent="0">
              <a:lnSpc>
                <a:spcPct val="110000"/>
              </a:lnSpc>
              <a:spcBef>
                <a:spcPct val="0"/>
              </a:spcBef>
              <a:buClr>
                <a:schemeClr val="accent1"/>
              </a:buClr>
              <a:buNone/>
            </a:pPr>
            <a:r>
              <a:rPr lang="en-US" sz="1800" dirty="0">
                <a:solidFill>
                  <a:schemeClr val="tx1">
                    <a:lumMod val="95000"/>
                    <a:lumOff val="5000"/>
                  </a:schemeClr>
                </a:solidFill>
              </a:rPr>
              <a:t>or both warning and successful or canceled messages, </a:t>
            </a:r>
          </a:p>
          <a:p>
            <a:pPr marL="0" indent="0">
              <a:lnSpc>
                <a:spcPct val="110000"/>
              </a:lnSpc>
              <a:spcBef>
                <a:spcPct val="0"/>
              </a:spcBef>
              <a:buClr>
                <a:schemeClr val="accent1"/>
              </a:buClr>
              <a:buNone/>
            </a:pPr>
            <a:r>
              <a:rPr lang="en-US" sz="1800" dirty="0">
                <a:solidFill>
                  <a:schemeClr val="tx1">
                    <a:lumMod val="95000"/>
                    <a:lumOff val="5000"/>
                  </a:schemeClr>
                </a:solidFill>
              </a:rPr>
              <a:t>and no error messages for this one day.</a:t>
            </a:r>
          </a:p>
          <a:p>
            <a:pPr marL="0" indent="0">
              <a:lnSpc>
                <a:spcPct val="110000"/>
              </a:lnSpc>
              <a:spcBef>
                <a:spcPct val="0"/>
              </a:spcBef>
              <a:buClr>
                <a:schemeClr val="accent1"/>
              </a:buClr>
              <a:buNone/>
            </a:pPr>
            <a:endParaRPr lang="en-US" sz="1800" dirty="0">
              <a:solidFill>
                <a:schemeClr val="tx1">
                  <a:lumMod val="95000"/>
                  <a:lumOff val="5000"/>
                </a:schemeClr>
              </a:solidFill>
            </a:endParaRPr>
          </a:p>
          <a:p>
            <a:pPr marL="0" indent="0">
              <a:lnSpc>
                <a:spcPct val="110000"/>
              </a:lnSpc>
              <a:spcBef>
                <a:spcPct val="0"/>
              </a:spcBef>
              <a:buClr>
                <a:schemeClr val="accent1"/>
              </a:buClr>
              <a:buNone/>
            </a:pPr>
            <a:r>
              <a:rPr lang="en-US" sz="1800" b="1" u="sng" dirty="0">
                <a:solidFill>
                  <a:schemeClr val="tx1">
                    <a:lumMod val="95000"/>
                    <a:lumOff val="5000"/>
                  </a:schemeClr>
                </a:solidFill>
              </a:rPr>
              <a:t>Green</a:t>
            </a:r>
            <a:r>
              <a:rPr lang="en-US" sz="1800" b="1" dirty="0">
                <a:solidFill>
                  <a:schemeClr val="tx1">
                    <a:lumMod val="95000"/>
                    <a:lumOff val="5000"/>
                  </a:schemeClr>
                </a:solidFill>
              </a:rPr>
              <a:t>: </a:t>
            </a:r>
            <a:r>
              <a:rPr lang="en-US" sz="1800" dirty="0">
                <a:solidFill>
                  <a:schemeClr val="tx1">
                    <a:lumMod val="95000"/>
                    <a:lumOff val="5000"/>
                  </a:schemeClr>
                </a:solidFill>
              </a:rPr>
              <a:t>There are only successful or canceled messages</a:t>
            </a:r>
          </a:p>
          <a:p>
            <a:pPr marL="0" indent="0">
              <a:lnSpc>
                <a:spcPct val="110000"/>
              </a:lnSpc>
              <a:spcBef>
                <a:spcPct val="0"/>
              </a:spcBef>
              <a:buClr>
                <a:schemeClr val="accent1"/>
              </a:buClr>
              <a:buNone/>
            </a:pPr>
            <a:r>
              <a:rPr lang="en-US" sz="1800" dirty="0">
                <a:solidFill>
                  <a:schemeClr val="tx1">
                    <a:lumMod val="95000"/>
                    <a:lumOff val="5000"/>
                  </a:schemeClr>
                </a:solidFill>
              </a:rPr>
              <a:t>for this one day.</a:t>
            </a:r>
          </a:p>
          <a:p>
            <a:pPr marL="0" indent="0">
              <a:buNone/>
            </a:pPr>
            <a:endParaRPr lang="en-US" dirty="0"/>
          </a:p>
        </p:txBody>
      </p:sp>
      <p:pic>
        <p:nvPicPr>
          <p:cNvPr id="6" name="Picture 5">
            <a:extLst>
              <a:ext uri="{FF2B5EF4-FFF2-40B4-BE49-F238E27FC236}">
                <a16:creationId xmlns:a16="http://schemas.microsoft.com/office/drawing/2014/main" id="{B37120B8-3566-18C1-4D03-8948692B8EE5}"/>
              </a:ext>
            </a:extLst>
          </p:cNvPr>
          <p:cNvPicPr>
            <a:picLocks noChangeAspect="1"/>
          </p:cNvPicPr>
          <p:nvPr/>
        </p:nvPicPr>
        <p:blipFill>
          <a:blip r:embed="rId2"/>
          <a:stretch>
            <a:fillRect/>
          </a:stretch>
        </p:blipFill>
        <p:spPr>
          <a:xfrm>
            <a:off x="6711696" y="1897380"/>
            <a:ext cx="4368543" cy="3063240"/>
          </a:xfrm>
          <a:prstGeom prst="rect">
            <a:avLst/>
          </a:prstGeom>
          <a:ln>
            <a:solidFill>
              <a:schemeClr val="tx1"/>
            </a:solidFill>
          </a:ln>
        </p:spPr>
      </p:pic>
    </p:spTree>
    <p:extLst>
      <p:ext uri="{BB962C8B-B14F-4D97-AF65-F5344CB8AC3E}">
        <p14:creationId xmlns:p14="http://schemas.microsoft.com/office/powerpoint/2010/main" val="293179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0AB3-AAEE-5069-BD46-3DF7BB497283}"/>
              </a:ext>
            </a:extLst>
          </p:cNvPr>
          <p:cNvSpPr>
            <a:spLocks noGrp="1"/>
          </p:cNvSpPr>
          <p:nvPr>
            <p:ph type="title"/>
          </p:nvPr>
        </p:nvSpPr>
        <p:spPr>
          <a:xfrm>
            <a:off x="838200" y="365125"/>
            <a:ext cx="10515600" cy="622427"/>
          </a:xfrm>
        </p:spPr>
        <p:txBody>
          <a:bodyPr>
            <a:normAutofit/>
          </a:bodyPr>
          <a:lstStyle/>
          <a:p>
            <a:r>
              <a:rPr lang="en-US" sz="2400" b="1" dirty="0"/>
              <a:t>Application Interface Framework – Interface Error Handling</a:t>
            </a:r>
          </a:p>
        </p:txBody>
      </p:sp>
      <p:sp>
        <p:nvSpPr>
          <p:cNvPr id="3" name="Content Placeholder 2">
            <a:extLst>
              <a:ext uri="{FF2B5EF4-FFF2-40B4-BE49-F238E27FC236}">
                <a16:creationId xmlns:a16="http://schemas.microsoft.com/office/drawing/2014/main" id="{14A91199-D5FD-C8BE-A7E8-BD489C4BCC0C}"/>
              </a:ext>
            </a:extLst>
          </p:cNvPr>
          <p:cNvSpPr>
            <a:spLocks noGrp="1"/>
          </p:cNvSpPr>
          <p:nvPr>
            <p:ph idx="1"/>
          </p:nvPr>
        </p:nvSpPr>
        <p:spPr>
          <a:xfrm>
            <a:off x="838200" y="1078993"/>
            <a:ext cx="10515600" cy="1704847"/>
          </a:xfrm>
        </p:spPr>
        <p:txBody>
          <a:bodyPr>
            <a:normAutofit/>
          </a:bodyPr>
          <a:lstStyle/>
          <a:p>
            <a:pPr>
              <a:buSzPts val="1200"/>
            </a:pPr>
            <a:r>
              <a:rPr lang="en-US" sz="1700" b="0" i="0" u="none" strike="noStrike" kern="1200" baseline="0" dirty="0">
                <a:solidFill>
                  <a:schemeClr val="tx1">
                    <a:lumMod val="95000"/>
                    <a:lumOff val="5000"/>
                  </a:schemeClr>
                </a:solidFill>
                <a:latin typeface="Arial" panose="020B0604020202020204" pitchFamily="34" charset="0"/>
              </a:rPr>
              <a:t>T-Code - /n/AIF/ERR. AIF shows multiple errors per IDOC, and not just the main message as in IDOC monitoring BD87 etc.</a:t>
            </a:r>
          </a:p>
          <a:p>
            <a:pPr>
              <a:buSzPts val="1200"/>
            </a:pPr>
            <a:r>
              <a:rPr lang="en-US" sz="1700" b="0" i="0" u="none" strike="noStrike" kern="1200" baseline="0" dirty="0">
                <a:solidFill>
                  <a:schemeClr val="tx1">
                    <a:lumMod val="95000"/>
                    <a:lumOff val="5000"/>
                  </a:schemeClr>
                </a:solidFill>
                <a:latin typeface="Arial" panose="020B0604020202020204" pitchFamily="34" charset="0"/>
              </a:rPr>
              <a:t>AIF provides capabilities for mass error handling.</a:t>
            </a:r>
          </a:p>
          <a:p>
            <a:pPr>
              <a:buSzPts val="1200"/>
            </a:pPr>
            <a:r>
              <a:rPr lang="en-US" sz="1700" b="0" i="0" u="none" strike="noStrike" kern="1200" baseline="0" dirty="0">
                <a:solidFill>
                  <a:schemeClr val="tx1">
                    <a:lumMod val="95000"/>
                    <a:lumOff val="5000"/>
                  </a:schemeClr>
                </a:solidFill>
                <a:latin typeface="Arial" panose="020B0604020202020204" pitchFamily="34" charset="0"/>
              </a:rPr>
              <a:t>Provides ability to correct errors within the system on user friendly screens.</a:t>
            </a:r>
          </a:p>
          <a:p>
            <a:pPr>
              <a:buSzPts val="1200"/>
            </a:pPr>
            <a:r>
              <a:rPr lang="en-US" sz="1700" b="0" i="0" u="none" strike="noStrike" kern="1200" baseline="0" dirty="0">
                <a:solidFill>
                  <a:schemeClr val="tx1">
                    <a:lumMod val="95000"/>
                    <a:lumOff val="5000"/>
                  </a:schemeClr>
                </a:solidFill>
                <a:latin typeface="Arial" panose="020B0604020202020204" pitchFamily="34" charset="0"/>
              </a:rPr>
              <a:t>User alerts in case of errors</a:t>
            </a:r>
          </a:p>
          <a:p>
            <a:endParaRPr lang="en-US" dirty="0"/>
          </a:p>
        </p:txBody>
      </p:sp>
      <p:pic>
        <p:nvPicPr>
          <p:cNvPr id="4" name="Picture 3">
            <a:extLst>
              <a:ext uri="{FF2B5EF4-FFF2-40B4-BE49-F238E27FC236}">
                <a16:creationId xmlns:a16="http://schemas.microsoft.com/office/drawing/2014/main" id="{6B2A6CE4-8AE9-2283-35EB-1B81FE615247}"/>
              </a:ext>
            </a:extLst>
          </p:cNvPr>
          <p:cNvPicPr>
            <a:picLocks noChangeAspect="1"/>
          </p:cNvPicPr>
          <p:nvPr/>
        </p:nvPicPr>
        <p:blipFill>
          <a:blip r:embed="rId2"/>
          <a:stretch>
            <a:fillRect/>
          </a:stretch>
        </p:blipFill>
        <p:spPr>
          <a:xfrm>
            <a:off x="4984686" y="2783840"/>
            <a:ext cx="6993954" cy="3921760"/>
          </a:xfrm>
          <a:prstGeom prst="rect">
            <a:avLst/>
          </a:prstGeom>
        </p:spPr>
      </p:pic>
      <p:pic>
        <p:nvPicPr>
          <p:cNvPr id="5" name="Picture 4">
            <a:extLst>
              <a:ext uri="{FF2B5EF4-FFF2-40B4-BE49-F238E27FC236}">
                <a16:creationId xmlns:a16="http://schemas.microsoft.com/office/drawing/2014/main" id="{39578795-CA02-1E41-ED8E-98DD1CE930A0}"/>
              </a:ext>
            </a:extLst>
          </p:cNvPr>
          <p:cNvPicPr>
            <a:picLocks noChangeAspect="1"/>
          </p:cNvPicPr>
          <p:nvPr/>
        </p:nvPicPr>
        <p:blipFill>
          <a:blip r:embed="rId3"/>
          <a:stretch>
            <a:fillRect/>
          </a:stretch>
        </p:blipFill>
        <p:spPr>
          <a:xfrm>
            <a:off x="983746" y="2790043"/>
            <a:ext cx="3702873" cy="3915557"/>
          </a:xfrm>
          <a:prstGeom prst="rect">
            <a:avLst/>
          </a:prstGeom>
        </p:spPr>
      </p:pic>
    </p:spTree>
    <p:extLst>
      <p:ext uri="{BB962C8B-B14F-4D97-AF65-F5344CB8AC3E}">
        <p14:creationId xmlns:p14="http://schemas.microsoft.com/office/powerpoint/2010/main" val="402000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A2A7-CE37-2096-7804-98EEB6565A1D}"/>
              </a:ext>
            </a:extLst>
          </p:cNvPr>
          <p:cNvSpPr>
            <a:spLocks noGrp="1"/>
          </p:cNvSpPr>
          <p:nvPr>
            <p:ph type="title"/>
          </p:nvPr>
        </p:nvSpPr>
        <p:spPr>
          <a:xfrm>
            <a:off x="838200" y="365125"/>
            <a:ext cx="10515600" cy="585851"/>
          </a:xfrm>
        </p:spPr>
        <p:txBody>
          <a:bodyPr>
            <a:normAutofit/>
          </a:bodyPr>
          <a:lstStyle/>
          <a:p>
            <a:r>
              <a:rPr lang="en-US" sz="2400" b="1" dirty="0"/>
              <a:t>Application Interface Framework – Interface Error Handling [Contd..]</a:t>
            </a:r>
            <a:endParaRPr lang="en-US" sz="2400" dirty="0"/>
          </a:p>
        </p:txBody>
      </p:sp>
      <p:pic>
        <p:nvPicPr>
          <p:cNvPr id="5" name="Content Placeholder 4">
            <a:extLst>
              <a:ext uri="{FF2B5EF4-FFF2-40B4-BE49-F238E27FC236}">
                <a16:creationId xmlns:a16="http://schemas.microsoft.com/office/drawing/2014/main" id="{65DD4449-3EFF-F6BC-B584-15F8491FD259}"/>
              </a:ext>
            </a:extLst>
          </p:cNvPr>
          <p:cNvPicPr>
            <a:picLocks noGrp="1" noChangeAspect="1"/>
          </p:cNvPicPr>
          <p:nvPr>
            <p:ph idx="1"/>
          </p:nvPr>
        </p:nvPicPr>
        <p:blipFill>
          <a:blip r:embed="rId2"/>
          <a:stretch>
            <a:fillRect/>
          </a:stretch>
        </p:blipFill>
        <p:spPr>
          <a:xfrm>
            <a:off x="838200" y="1140282"/>
            <a:ext cx="10515600" cy="1981366"/>
          </a:xfrm>
        </p:spPr>
      </p:pic>
      <p:pic>
        <p:nvPicPr>
          <p:cNvPr id="7" name="Picture 6">
            <a:extLst>
              <a:ext uri="{FF2B5EF4-FFF2-40B4-BE49-F238E27FC236}">
                <a16:creationId xmlns:a16="http://schemas.microsoft.com/office/drawing/2014/main" id="{3E7A2A94-7008-EEC3-69B2-71A35E854286}"/>
              </a:ext>
            </a:extLst>
          </p:cNvPr>
          <p:cNvPicPr>
            <a:picLocks noChangeAspect="1"/>
          </p:cNvPicPr>
          <p:nvPr/>
        </p:nvPicPr>
        <p:blipFill>
          <a:blip r:embed="rId3"/>
          <a:stretch>
            <a:fillRect/>
          </a:stretch>
        </p:blipFill>
        <p:spPr>
          <a:xfrm>
            <a:off x="2087880" y="3310954"/>
            <a:ext cx="7818120" cy="3464455"/>
          </a:xfrm>
          <a:prstGeom prst="rect">
            <a:avLst/>
          </a:prstGeom>
        </p:spPr>
      </p:pic>
    </p:spTree>
    <p:extLst>
      <p:ext uri="{BB962C8B-B14F-4D97-AF65-F5344CB8AC3E}">
        <p14:creationId xmlns:p14="http://schemas.microsoft.com/office/powerpoint/2010/main" val="212161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98F9-722B-52B5-492E-CA9B73C481D2}"/>
              </a:ext>
            </a:extLst>
          </p:cNvPr>
          <p:cNvSpPr>
            <a:spLocks noGrp="1"/>
          </p:cNvSpPr>
          <p:nvPr>
            <p:ph type="title"/>
          </p:nvPr>
        </p:nvSpPr>
        <p:spPr>
          <a:xfrm>
            <a:off x="838200" y="365125"/>
            <a:ext cx="10515600" cy="686435"/>
          </a:xfrm>
        </p:spPr>
        <p:txBody>
          <a:bodyPr>
            <a:normAutofit/>
          </a:bodyPr>
          <a:lstStyle/>
          <a:p>
            <a:r>
              <a:rPr lang="en-US" sz="2400" b="1" dirty="0"/>
              <a:t>Monitoring and Error Handling</a:t>
            </a:r>
          </a:p>
        </p:txBody>
      </p:sp>
      <p:pic>
        <p:nvPicPr>
          <p:cNvPr id="4" name="Content Placeholder 3">
            <a:extLst>
              <a:ext uri="{FF2B5EF4-FFF2-40B4-BE49-F238E27FC236}">
                <a16:creationId xmlns:a16="http://schemas.microsoft.com/office/drawing/2014/main" id="{C0982E83-1FF5-3E5C-7E18-0712AD2A0864}"/>
              </a:ext>
            </a:extLst>
          </p:cNvPr>
          <p:cNvPicPr>
            <a:picLocks noGrp="1" noChangeAspect="1"/>
          </p:cNvPicPr>
          <p:nvPr>
            <p:ph idx="1"/>
          </p:nvPr>
        </p:nvPicPr>
        <p:blipFill>
          <a:blip r:embed="rId2"/>
          <a:stretch>
            <a:fillRect/>
          </a:stretch>
        </p:blipFill>
        <p:spPr>
          <a:xfrm>
            <a:off x="838200" y="1262703"/>
            <a:ext cx="10515600" cy="4702481"/>
          </a:xfrm>
          <a:prstGeom prst="rect">
            <a:avLst/>
          </a:prstGeom>
        </p:spPr>
      </p:pic>
    </p:spTree>
    <p:extLst>
      <p:ext uri="{BB962C8B-B14F-4D97-AF65-F5344CB8AC3E}">
        <p14:creationId xmlns:p14="http://schemas.microsoft.com/office/powerpoint/2010/main" val="144836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B8CD-101C-9ECC-0343-72B8E3688029}"/>
              </a:ext>
            </a:extLst>
          </p:cNvPr>
          <p:cNvSpPr>
            <a:spLocks noGrp="1"/>
          </p:cNvSpPr>
          <p:nvPr>
            <p:ph type="title"/>
          </p:nvPr>
        </p:nvSpPr>
        <p:spPr>
          <a:xfrm>
            <a:off x="838200" y="365125"/>
            <a:ext cx="10515600" cy="558419"/>
          </a:xfrm>
        </p:spPr>
        <p:txBody>
          <a:bodyPr>
            <a:normAutofit/>
          </a:bodyPr>
          <a:lstStyle/>
          <a:p>
            <a:r>
              <a:rPr lang="en-US" sz="2400" b="1" dirty="0"/>
              <a:t>Application Interface Framework – Error Message Reprocessing</a:t>
            </a:r>
          </a:p>
        </p:txBody>
      </p:sp>
      <p:sp>
        <p:nvSpPr>
          <p:cNvPr id="3" name="Content Placeholder 2">
            <a:extLst>
              <a:ext uri="{FF2B5EF4-FFF2-40B4-BE49-F238E27FC236}">
                <a16:creationId xmlns:a16="http://schemas.microsoft.com/office/drawing/2014/main" id="{C7346585-EBF7-6A63-BE9C-55507029F82E}"/>
              </a:ext>
            </a:extLst>
          </p:cNvPr>
          <p:cNvSpPr>
            <a:spLocks noGrp="1"/>
          </p:cNvSpPr>
          <p:nvPr>
            <p:ph idx="1"/>
          </p:nvPr>
        </p:nvSpPr>
        <p:spPr>
          <a:xfrm>
            <a:off x="838200" y="1088137"/>
            <a:ext cx="10515600" cy="1947672"/>
          </a:xfrm>
        </p:spPr>
        <p:txBody>
          <a:bodyPr/>
          <a:lstStyle/>
          <a:p>
            <a:pPr>
              <a:spcBef>
                <a:spcPts val="600"/>
              </a:spcBef>
            </a:pPr>
            <a:r>
              <a:rPr lang="en-US" sz="1700" dirty="0"/>
              <a:t>T-Code - /n/AIF/ERR</a:t>
            </a:r>
          </a:p>
          <a:p>
            <a:pPr>
              <a:spcBef>
                <a:spcPts val="600"/>
              </a:spcBef>
            </a:pPr>
            <a:r>
              <a:rPr lang="en-US" sz="1700" dirty="0"/>
              <a:t>Allows to edit the payload / data</a:t>
            </a:r>
          </a:p>
          <a:p>
            <a:pPr>
              <a:spcBef>
                <a:spcPts val="600"/>
              </a:spcBef>
            </a:pPr>
            <a:r>
              <a:rPr lang="en-US" sz="1700" dirty="0"/>
              <a:t>Allows to re-process or cancel the error messages</a:t>
            </a:r>
          </a:p>
          <a:p>
            <a:pPr>
              <a:spcBef>
                <a:spcPts val="600"/>
              </a:spcBef>
            </a:pPr>
            <a:r>
              <a:rPr lang="en-US" sz="1700" dirty="0"/>
              <a:t>Can be used for both automatic and manual error processing</a:t>
            </a:r>
          </a:p>
          <a:p>
            <a:pPr>
              <a:spcBef>
                <a:spcPts val="600"/>
              </a:spcBef>
            </a:pPr>
            <a:r>
              <a:rPr lang="en-US" sz="1700" dirty="0"/>
              <a:t>Restricts visibility of Interface data to unauthorized users</a:t>
            </a:r>
          </a:p>
          <a:p>
            <a:pPr>
              <a:spcBef>
                <a:spcPts val="600"/>
              </a:spcBef>
            </a:pPr>
            <a:r>
              <a:rPr lang="en-US" sz="1700" dirty="0"/>
              <a:t>Restricts the fields that could be modified before reprocessing</a:t>
            </a:r>
          </a:p>
          <a:p>
            <a:endParaRPr lang="en-US" dirty="0"/>
          </a:p>
        </p:txBody>
      </p:sp>
      <p:pic>
        <p:nvPicPr>
          <p:cNvPr id="4" name="Picture 3">
            <a:extLst>
              <a:ext uri="{FF2B5EF4-FFF2-40B4-BE49-F238E27FC236}">
                <a16:creationId xmlns:a16="http://schemas.microsoft.com/office/drawing/2014/main" id="{A1248311-D4A5-0472-68E1-AB07E77E65A6}"/>
              </a:ext>
            </a:extLst>
          </p:cNvPr>
          <p:cNvPicPr>
            <a:picLocks noChangeAspect="1"/>
          </p:cNvPicPr>
          <p:nvPr/>
        </p:nvPicPr>
        <p:blipFill>
          <a:blip r:embed="rId2"/>
          <a:stretch>
            <a:fillRect/>
          </a:stretch>
        </p:blipFill>
        <p:spPr>
          <a:xfrm>
            <a:off x="7007461" y="1088137"/>
            <a:ext cx="3609739" cy="1807463"/>
          </a:xfrm>
          <a:prstGeom prst="rect">
            <a:avLst/>
          </a:prstGeom>
        </p:spPr>
      </p:pic>
      <p:pic>
        <p:nvPicPr>
          <p:cNvPr id="5" name="Picture 4">
            <a:extLst>
              <a:ext uri="{FF2B5EF4-FFF2-40B4-BE49-F238E27FC236}">
                <a16:creationId xmlns:a16="http://schemas.microsoft.com/office/drawing/2014/main" id="{82D9CF1E-162C-B61E-B8F4-858C0C312E7C}"/>
              </a:ext>
            </a:extLst>
          </p:cNvPr>
          <p:cNvPicPr>
            <a:picLocks noChangeAspect="1"/>
          </p:cNvPicPr>
          <p:nvPr/>
        </p:nvPicPr>
        <p:blipFill>
          <a:blip r:embed="rId3"/>
          <a:stretch>
            <a:fillRect/>
          </a:stretch>
        </p:blipFill>
        <p:spPr>
          <a:xfrm>
            <a:off x="1735137" y="3007361"/>
            <a:ext cx="8153401" cy="3436410"/>
          </a:xfrm>
          <a:prstGeom prst="rect">
            <a:avLst/>
          </a:prstGeom>
        </p:spPr>
      </p:pic>
    </p:spTree>
    <p:extLst>
      <p:ext uri="{BB962C8B-B14F-4D97-AF65-F5344CB8AC3E}">
        <p14:creationId xmlns:p14="http://schemas.microsoft.com/office/powerpoint/2010/main" val="213698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EA25-D492-92AA-7CAB-37AF17E47B87}"/>
              </a:ext>
            </a:extLst>
          </p:cNvPr>
          <p:cNvSpPr>
            <a:spLocks noGrp="1"/>
          </p:cNvSpPr>
          <p:nvPr>
            <p:ph type="title"/>
          </p:nvPr>
        </p:nvSpPr>
        <p:spPr>
          <a:xfrm>
            <a:off x="838200" y="365125"/>
            <a:ext cx="10515600" cy="494411"/>
          </a:xfrm>
        </p:spPr>
        <p:txBody>
          <a:bodyPr>
            <a:normAutofit/>
          </a:bodyPr>
          <a:lstStyle/>
          <a:p>
            <a:r>
              <a:rPr lang="en-US" sz="2400" b="1" dirty="0"/>
              <a:t>Application Interface Framework – Alerts and Notification</a:t>
            </a:r>
          </a:p>
        </p:txBody>
      </p:sp>
      <p:pic>
        <p:nvPicPr>
          <p:cNvPr id="10" name="Content Placeholder 9">
            <a:extLst>
              <a:ext uri="{FF2B5EF4-FFF2-40B4-BE49-F238E27FC236}">
                <a16:creationId xmlns:a16="http://schemas.microsoft.com/office/drawing/2014/main" id="{48373E14-3F9C-3872-8260-B8BD0A683C68}"/>
              </a:ext>
            </a:extLst>
          </p:cNvPr>
          <p:cNvPicPr>
            <a:picLocks noGrp="1" noChangeAspect="1"/>
          </p:cNvPicPr>
          <p:nvPr>
            <p:ph idx="1"/>
          </p:nvPr>
        </p:nvPicPr>
        <p:blipFill>
          <a:blip r:embed="rId2"/>
          <a:stretch>
            <a:fillRect/>
          </a:stretch>
        </p:blipFill>
        <p:spPr>
          <a:xfrm>
            <a:off x="1842801" y="1060290"/>
            <a:ext cx="7534879" cy="5509597"/>
          </a:xfrm>
          <a:prstGeom prst="rect">
            <a:avLst/>
          </a:prstGeom>
          <a:solidFill>
            <a:schemeClr val="bg1">
              <a:lumMod val="95000"/>
            </a:schemeClr>
          </a:solidFill>
        </p:spPr>
      </p:pic>
    </p:spTree>
    <p:extLst>
      <p:ext uri="{BB962C8B-B14F-4D97-AF65-F5344CB8AC3E}">
        <p14:creationId xmlns:p14="http://schemas.microsoft.com/office/powerpoint/2010/main" val="2745654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
  <TotalTime>260</TotalTime>
  <Words>1226</Words>
  <Application>Microsoft Office PowerPoint</Application>
  <PresentationFormat>Widescreen</PresentationFormat>
  <Paragraphs>136</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Wingdings</vt:lpstr>
      <vt:lpstr>Office Theme</vt:lpstr>
      <vt:lpstr>PowerPoint Presentation</vt:lpstr>
      <vt:lpstr>AGENDA</vt:lpstr>
      <vt:lpstr>Application Interface Framework – Introduction and Architecture Overview</vt:lpstr>
      <vt:lpstr>Application Interface Framework – Interface Monitoring</vt:lpstr>
      <vt:lpstr>Application Interface Framework – Interface Error Handling</vt:lpstr>
      <vt:lpstr>Application Interface Framework – Interface Error Handling [Contd..]</vt:lpstr>
      <vt:lpstr>Monitoring and Error Handling</vt:lpstr>
      <vt:lpstr>Application Interface Framework – Error Message Reprocessing</vt:lpstr>
      <vt:lpstr>Application Interface Framework – Alerts and Notification</vt:lpstr>
      <vt:lpstr>Configure Alerts</vt:lpstr>
      <vt:lpstr>Alerts, Recipients and Key Fields</vt:lpstr>
      <vt:lpstr>Recipient assignment</vt:lpstr>
      <vt:lpstr>Interface Implementation with SAP AIF</vt:lpstr>
      <vt:lpstr>Interface Implementation with SAP AIF [Contd..]</vt:lpstr>
      <vt:lpstr>Structure Mappings </vt:lpstr>
      <vt:lpstr>Fix Values</vt:lpstr>
      <vt:lpstr>Value Mapping</vt:lpstr>
      <vt:lpstr>Checks</vt:lpstr>
      <vt:lpstr>Checks [Contd..]</vt:lpstr>
      <vt:lpstr>Actions</vt:lpstr>
      <vt:lpstr>AIF Technical testing and debugging</vt:lpstr>
      <vt:lpstr>AIF Technical testing and debugging [Contd..]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Mohideen Pitchai, Asika Mumtaj</dc:creator>
  <cp:lastModifiedBy>Mohideen Pitchai, Asika Mumtaj</cp:lastModifiedBy>
  <cp:revision>2</cp:revision>
  <dcterms:created xsi:type="dcterms:W3CDTF">2025-07-16T05:09:44Z</dcterms:created>
  <dcterms:modified xsi:type="dcterms:W3CDTF">2025-07-24T18:09:55Z</dcterms:modified>
</cp:coreProperties>
</file>